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605" r:id="rId5"/>
    <p:sldId id="2662" r:id="rId6"/>
    <p:sldId id="2640" r:id="rId7"/>
    <p:sldId id="2588" r:id="rId8"/>
    <p:sldId id="2664" r:id="rId9"/>
    <p:sldId id="2614" r:id="rId10"/>
    <p:sldId id="2618" r:id="rId11"/>
    <p:sldId id="2647" r:id="rId12"/>
    <p:sldId id="2623" r:id="rId13"/>
    <p:sldId id="2648" r:id="rId14"/>
    <p:sldId id="2650" r:id="rId15"/>
    <p:sldId id="2641" r:id="rId16"/>
    <p:sldId id="2653" r:id="rId17"/>
    <p:sldId id="2649" r:id="rId18"/>
    <p:sldId id="2651" r:id="rId19"/>
    <p:sldId id="2652" r:id="rId20"/>
    <p:sldId id="2654" r:id="rId21"/>
    <p:sldId id="2642" r:id="rId22"/>
    <p:sldId id="2657" r:id="rId23"/>
    <p:sldId id="2656" r:id="rId24"/>
    <p:sldId id="2646" r:id="rId25"/>
    <p:sldId id="2655" r:id="rId26"/>
    <p:sldId id="2665" r:id="rId27"/>
    <p:sldId id="2659" r:id="rId28"/>
    <p:sldId id="264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to Fellowship" id="{7BBAEC12-BC56-40E9-ACE5-1B9770A3D075}">
          <p14:sldIdLst>
            <p14:sldId id="2605"/>
            <p14:sldId id="2662"/>
            <p14:sldId id="2640"/>
            <p14:sldId id="2588"/>
            <p14:sldId id="2664"/>
            <p14:sldId id="2614"/>
            <p14:sldId id="2618"/>
            <p14:sldId id="2647"/>
            <p14:sldId id="2623"/>
            <p14:sldId id="2648"/>
            <p14:sldId id="2650"/>
            <p14:sldId id="2641"/>
            <p14:sldId id="2653"/>
            <p14:sldId id="2649"/>
            <p14:sldId id="2651"/>
            <p14:sldId id="2652"/>
            <p14:sldId id="2654"/>
            <p14:sldId id="2642"/>
            <p14:sldId id="2657"/>
            <p14:sldId id="2656"/>
            <p14:sldId id="2646"/>
            <p14:sldId id="2655"/>
            <p14:sldId id="2665"/>
            <p14:sldId id="2659"/>
            <p14:sldId id="2644"/>
          </p14:sldIdLst>
        </p14:section>
        <p14:section name="Historical And Biblical Context Of Zacchaeus" id="{17214A1A-9C17-4772-9CD3-155D1BA41F1A}">
          <p14:sldIdLst/>
        </p14:section>
        <p14:section name="Was Zacchaeus Righteous Or Sinful Before Meeting Jesus?" id="{193859E0-F845-4179-B5F0-CADBB43A66B2}">
          <p14:sldIdLst/>
        </p14:section>
        <p14:section name="Salvation: Receiving Jesus Versus Paying Debtors" id="{88A700FF-CB9E-47F9-930B-447EB524BDDD}">
          <p14:sldIdLst/>
        </p14:section>
        <p14:section name="The Gospel Message In The Story Of Zacchaeus" id="{4E6C1D1C-3B71-4D7D-940A-F2D76176CC2C}">
          <p14:sldIdLst/>
        </p14:section>
        <p14:section name="Conclusion" id="{AC25056D-0368-470C-9B92-FCEC79A517A8}">
          <p14:sldIdLst/>
        </p14:section>
        <p14:section name="Historical And Biblical Context Of Zacchaeus" id="{BF9DBDD1-995C-48AA-9FB0-3DC344A8BA58}">
          <p14:sldIdLst/>
        </p14:section>
        <p14:section name="Was Zacchaeus Righteous Or Sinful Before Meeting Jesus?" id="{9B4E85BC-1DCC-4630-8B31-79081CFF2809}">
          <p14:sldIdLst/>
        </p14:section>
        <p14:section name="Salvation: Receiving Jesus Versus Paying Debtors" id="{753AAED6-304D-4233-9222-80B2A77D6362}">
          <p14:sldIdLst/>
        </p14:section>
        <p14:section name="The Gospel Message In The Story Of Zacchaeus" id="{122FBF09-F392-43A5-A80F-CA68D0B8E58B}">
          <p14:sldIdLst/>
        </p14:section>
        <p14:section name="Conclusion" id="{638399D6-781B-4087-9727-A561ACD38D2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83221-7A38-403E-8A53-25C98D32AF64}" v="3" dt="2026-02-01T07:59:39.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14" autoAdjust="0"/>
    <p:restoredTop sz="94660"/>
  </p:normalViewPr>
  <p:slideViewPr>
    <p:cSldViewPr snapToGrid="0">
      <p:cViewPr>
        <p:scale>
          <a:sx n="33" d="100"/>
          <a:sy n="33" d="100"/>
        </p:scale>
        <p:origin x="1275" y="5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439C7-ADAD-4469-9E33-96F47A567B54}"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GB"/>
        </a:p>
      </dgm:t>
    </dgm:pt>
    <dgm:pt modelId="{EAF0C111-CDB3-4906-9588-6ECE91A7CA04}">
      <dgm:prSet phldrT="[Text]" phldr="0"/>
      <dgm:spPr/>
      <dgm:t>
        <a:bodyPr/>
        <a:lstStyle/>
        <a:p>
          <a:r>
            <a:rPr lang="en-GB" dirty="0"/>
            <a:t>Community</a:t>
          </a:r>
        </a:p>
      </dgm:t>
    </dgm:pt>
    <dgm:pt modelId="{A861F036-EADC-46E1-8174-A1E2E98C2FBE}" type="parTrans" cxnId="{98083D7D-15EF-46D4-BCCC-167FD7A07FB7}">
      <dgm:prSet/>
      <dgm:spPr/>
      <dgm:t>
        <a:bodyPr/>
        <a:lstStyle/>
        <a:p>
          <a:endParaRPr lang="en-GB"/>
        </a:p>
      </dgm:t>
    </dgm:pt>
    <dgm:pt modelId="{F9834CED-E7B8-4F9D-94F8-E60DD5C7E8C0}" type="sibTrans" cxnId="{98083D7D-15EF-46D4-BCCC-167FD7A07FB7}">
      <dgm:prSet/>
      <dgm:spPr/>
      <dgm:t>
        <a:bodyPr/>
        <a:lstStyle/>
        <a:p>
          <a:endParaRPr lang="en-GB"/>
        </a:p>
      </dgm:t>
    </dgm:pt>
    <dgm:pt modelId="{733EA67A-E5D7-48F7-AA65-A79EE91B397A}">
      <dgm:prSet phldrT="[Text]" phldr="0"/>
      <dgm:spPr/>
      <dgm:t>
        <a:bodyPr/>
        <a:lstStyle/>
        <a:p>
          <a:r>
            <a:rPr lang="en-GB" dirty="0"/>
            <a:t>Commitment</a:t>
          </a:r>
        </a:p>
      </dgm:t>
    </dgm:pt>
    <dgm:pt modelId="{65DC0992-19A1-4CA4-864F-4AB131518138}" type="parTrans" cxnId="{539A3223-F8FC-4BF0-AF61-32CC775F9CB3}">
      <dgm:prSet/>
      <dgm:spPr/>
      <dgm:t>
        <a:bodyPr/>
        <a:lstStyle/>
        <a:p>
          <a:endParaRPr lang="en-GB"/>
        </a:p>
      </dgm:t>
    </dgm:pt>
    <dgm:pt modelId="{1C11072E-39CC-4508-B37B-63898B5A6904}" type="sibTrans" cxnId="{539A3223-F8FC-4BF0-AF61-32CC775F9CB3}">
      <dgm:prSet/>
      <dgm:spPr/>
      <dgm:t>
        <a:bodyPr/>
        <a:lstStyle/>
        <a:p>
          <a:endParaRPr lang="en-GB"/>
        </a:p>
      </dgm:t>
    </dgm:pt>
    <dgm:pt modelId="{21FC332A-920D-4689-A070-CF30177CE56F}">
      <dgm:prSet phldrT="[Text]" phldr="0"/>
      <dgm:spPr/>
      <dgm:t>
        <a:bodyPr/>
        <a:lstStyle/>
        <a:p>
          <a:r>
            <a:rPr lang="en-GB" dirty="0"/>
            <a:t>Connected</a:t>
          </a:r>
        </a:p>
      </dgm:t>
    </dgm:pt>
    <dgm:pt modelId="{E9F1ACE1-1D8C-4A88-BB18-5A1D03BAEB7C}" type="parTrans" cxnId="{8D42F47E-D63B-4B9D-97A8-7FDBEBBF3EFD}">
      <dgm:prSet/>
      <dgm:spPr/>
      <dgm:t>
        <a:bodyPr/>
        <a:lstStyle/>
        <a:p>
          <a:endParaRPr lang="en-GB"/>
        </a:p>
      </dgm:t>
    </dgm:pt>
    <dgm:pt modelId="{DAB920EB-176F-4ABC-BE63-E5022A6415E0}" type="sibTrans" cxnId="{8D42F47E-D63B-4B9D-97A8-7FDBEBBF3EFD}">
      <dgm:prSet/>
      <dgm:spPr/>
      <dgm:t>
        <a:bodyPr/>
        <a:lstStyle/>
        <a:p>
          <a:endParaRPr lang="en-GB"/>
        </a:p>
      </dgm:t>
    </dgm:pt>
    <dgm:pt modelId="{AC875677-E700-490B-BED3-FFEF46472EDD}" type="pres">
      <dgm:prSet presAssocID="{306439C7-ADAD-4469-9E33-96F47A567B54}" presName="compositeShape" presStyleCnt="0">
        <dgm:presLayoutVars>
          <dgm:chMax val="7"/>
          <dgm:dir/>
          <dgm:resizeHandles val="exact"/>
        </dgm:presLayoutVars>
      </dgm:prSet>
      <dgm:spPr/>
    </dgm:pt>
    <dgm:pt modelId="{2E10562A-EEEF-42FD-9B06-276A835F70F8}" type="pres">
      <dgm:prSet presAssocID="{306439C7-ADAD-4469-9E33-96F47A567B54}" presName="wedge1" presStyleLbl="node1" presStyleIdx="0" presStyleCnt="3" custLinFactNeighborX="3057" custLinFactNeighborY="-2367"/>
      <dgm:spPr/>
    </dgm:pt>
    <dgm:pt modelId="{D88B0FB5-4D6C-4094-97D2-C8CEE158A7B5}" type="pres">
      <dgm:prSet presAssocID="{306439C7-ADAD-4469-9E33-96F47A567B54}" presName="wedge1Tx" presStyleLbl="node1" presStyleIdx="0" presStyleCnt="3">
        <dgm:presLayoutVars>
          <dgm:chMax val="0"/>
          <dgm:chPref val="0"/>
          <dgm:bulletEnabled val="1"/>
        </dgm:presLayoutVars>
      </dgm:prSet>
      <dgm:spPr/>
    </dgm:pt>
    <dgm:pt modelId="{70D1F907-A61D-4324-B228-931B47E31339}" type="pres">
      <dgm:prSet presAssocID="{306439C7-ADAD-4469-9E33-96F47A567B54}" presName="wedge2" presStyleLbl="node1" presStyleIdx="1" presStyleCnt="3" custLinFactNeighborX="6246" custLinFactNeighborY="1835"/>
      <dgm:spPr/>
    </dgm:pt>
    <dgm:pt modelId="{9B24FA73-155E-45E5-B272-BCEE7CF46BC2}" type="pres">
      <dgm:prSet presAssocID="{306439C7-ADAD-4469-9E33-96F47A567B54}" presName="wedge2Tx" presStyleLbl="node1" presStyleIdx="1" presStyleCnt="3">
        <dgm:presLayoutVars>
          <dgm:chMax val="0"/>
          <dgm:chPref val="0"/>
          <dgm:bulletEnabled val="1"/>
        </dgm:presLayoutVars>
      </dgm:prSet>
      <dgm:spPr/>
    </dgm:pt>
    <dgm:pt modelId="{16FD0281-8AD5-496C-B896-AB93F539DA7B}" type="pres">
      <dgm:prSet presAssocID="{306439C7-ADAD-4469-9E33-96F47A567B54}" presName="wedge3" presStyleLbl="node1" presStyleIdx="2" presStyleCnt="3" custLinFactNeighborX="1441" custLinFactNeighborY="-1747"/>
      <dgm:spPr/>
    </dgm:pt>
    <dgm:pt modelId="{3274C137-D745-4FA1-A32D-A6888232971B}" type="pres">
      <dgm:prSet presAssocID="{306439C7-ADAD-4469-9E33-96F47A567B54}" presName="wedge3Tx" presStyleLbl="node1" presStyleIdx="2" presStyleCnt="3">
        <dgm:presLayoutVars>
          <dgm:chMax val="0"/>
          <dgm:chPref val="0"/>
          <dgm:bulletEnabled val="1"/>
        </dgm:presLayoutVars>
      </dgm:prSet>
      <dgm:spPr/>
    </dgm:pt>
  </dgm:ptLst>
  <dgm:cxnLst>
    <dgm:cxn modelId="{807C5421-26CD-41D0-90C5-200301D673A0}" type="presOf" srcId="{EAF0C111-CDB3-4906-9588-6ECE91A7CA04}" destId="{2E10562A-EEEF-42FD-9B06-276A835F70F8}" srcOrd="0" destOrd="0" presId="urn:microsoft.com/office/officeart/2005/8/layout/chart3"/>
    <dgm:cxn modelId="{539A3223-F8FC-4BF0-AF61-32CC775F9CB3}" srcId="{306439C7-ADAD-4469-9E33-96F47A567B54}" destId="{733EA67A-E5D7-48F7-AA65-A79EE91B397A}" srcOrd="1" destOrd="0" parTransId="{65DC0992-19A1-4CA4-864F-4AB131518138}" sibTransId="{1C11072E-39CC-4508-B37B-63898B5A6904}"/>
    <dgm:cxn modelId="{15624D71-3FCD-44A4-975F-C4801D4E77BC}" type="presOf" srcId="{733EA67A-E5D7-48F7-AA65-A79EE91B397A}" destId="{70D1F907-A61D-4324-B228-931B47E31339}" srcOrd="0" destOrd="0" presId="urn:microsoft.com/office/officeart/2005/8/layout/chart3"/>
    <dgm:cxn modelId="{EF4E9D79-27B2-44EC-B916-F1D4B84A1DD8}" type="presOf" srcId="{EAF0C111-CDB3-4906-9588-6ECE91A7CA04}" destId="{D88B0FB5-4D6C-4094-97D2-C8CEE158A7B5}" srcOrd="1" destOrd="0" presId="urn:microsoft.com/office/officeart/2005/8/layout/chart3"/>
    <dgm:cxn modelId="{98083D7D-15EF-46D4-BCCC-167FD7A07FB7}" srcId="{306439C7-ADAD-4469-9E33-96F47A567B54}" destId="{EAF0C111-CDB3-4906-9588-6ECE91A7CA04}" srcOrd="0" destOrd="0" parTransId="{A861F036-EADC-46E1-8174-A1E2E98C2FBE}" sibTransId="{F9834CED-E7B8-4F9D-94F8-E60DD5C7E8C0}"/>
    <dgm:cxn modelId="{8D42F47E-D63B-4B9D-97A8-7FDBEBBF3EFD}" srcId="{306439C7-ADAD-4469-9E33-96F47A567B54}" destId="{21FC332A-920D-4689-A070-CF30177CE56F}" srcOrd="2" destOrd="0" parTransId="{E9F1ACE1-1D8C-4A88-BB18-5A1D03BAEB7C}" sibTransId="{DAB920EB-176F-4ABC-BE63-E5022A6415E0}"/>
    <dgm:cxn modelId="{E9E2D7E0-F07B-42A9-AE2A-CF31F8F953B7}" type="presOf" srcId="{21FC332A-920D-4689-A070-CF30177CE56F}" destId="{16FD0281-8AD5-496C-B896-AB93F539DA7B}" srcOrd="0" destOrd="0" presId="urn:microsoft.com/office/officeart/2005/8/layout/chart3"/>
    <dgm:cxn modelId="{7ACB33E1-C602-4331-B2A9-05468B3F9707}" type="presOf" srcId="{21FC332A-920D-4689-A070-CF30177CE56F}" destId="{3274C137-D745-4FA1-A32D-A6888232971B}" srcOrd="1" destOrd="0" presId="urn:microsoft.com/office/officeart/2005/8/layout/chart3"/>
    <dgm:cxn modelId="{3D3ACBEA-C5DC-40B8-ABDF-208AEDAF3BF6}" type="presOf" srcId="{733EA67A-E5D7-48F7-AA65-A79EE91B397A}" destId="{9B24FA73-155E-45E5-B272-BCEE7CF46BC2}" srcOrd="1" destOrd="0" presId="urn:microsoft.com/office/officeart/2005/8/layout/chart3"/>
    <dgm:cxn modelId="{5E8622F7-86F6-4702-8B22-7450BB685BDC}" type="presOf" srcId="{306439C7-ADAD-4469-9E33-96F47A567B54}" destId="{AC875677-E700-490B-BED3-FFEF46472EDD}" srcOrd="0" destOrd="0" presId="urn:microsoft.com/office/officeart/2005/8/layout/chart3"/>
    <dgm:cxn modelId="{B2E33B94-2259-4975-AE18-7222C6450D50}" type="presParOf" srcId="{AC875677-E700-490B-BED3-FFEF46472EDD}" destId="{2E10562A-EEEF-42FD-9B06-276A835F70F8}" srcOrd="0" destOrd="0" presId="urn:microsoft.com/office/officeart/2005/8/layout/chart3"/>
    <dgm:cxn modelId="{C747B0A2-202B-4A24-B8AD-F24F65ED3BF1}" type="presParOf" srcId="{AC875677-E700-490B-BED3-FFEF46472EDD}" destId="{D88B0FB5-4D6C-4094-97D2-C8CEE158A7B5}" srcOrd="1" destOrd="0" presId="urn:microsoft.com/office/officeart/2005/8/layout/chart3"/>
    <dgm:cxn modelId="{F493A35B-6CCC-4405-9AED-2DC593FA14F7}" type="presParOf" srcId="{AC875677-E700-490B-BED3-FFEF46472EDD}" destId="{70D1F907-A61D-4324-B228-931B47E31339}" srcOrd="2" destOrd="0" presId="urn:microsoft.com/office/officeart/2005/8/layout/chart3"/>
    <dgm:cxn modelId="{E4B9A31C-3983-4F6D-9721-0A5A52E48461}" type="presParOf" srcId="{AC875677-E700-490B-BED3-FFEF46472EDD}" destId="{9B24FA73-155E-45E5-B272-BCEE7CF46BC2}" srcOrd="3" destOrd="0" presId="urn:microsoft.com/office/officeart/2005/8/layout/chart3"/>
    <dgm:cxn modelId="{698C8284-C499-4B2D-970F-9641EAE46AFF}" type="presParOf" srcId="{AC875677-E700-490B-BED3-FFEF46472EDD}" destId="{16FD0281-8AD5-496C-B896-AB93F539DA7B}" srcOrd="4" destOrd="0" presId="urn:microsoft.com/office/officeart/2005/8/layout/chart3"/>
    <dgm:cxn modelId="{83A2C845-0F0A-4ED6-B9C9-3D419E673217}" type="presParOf" srcId="{AC875677-E700-490B-BED3-FFEF46472EDD}" destId="{3274C137-D745-4FA1-A32D-A6888232971B}"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562A-EEEF-42FD-9B06-276A835F70F8}">
      <dsp:nvSpPr>
        <dsp:cNvPr id="0" name=""/>
        <dsp:cNvSpPr/>
      </dsp:nvSpPr>
      <dsp:spPr>
        <a:xfrm>
          <a:off x="2044618" y="258021"/>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Community</a:t>
          </a:r>
        </a:p>
      </dsp:txBody>
      <dsp:txXfrm>
        <a:off x="4519324" y="1097915"/>
        <a:ext cx="1544320" cy="1517226"/>
      </dsp:txXfrm>
    </dsp:sp>
    <dsp:sp modelId="{70D1F907-A61D-4324-B228-931B47E31339}">
      <dsp:nvSpPr>
        <dsp:cNvPr id="0" name=""/>
        <dsp:cNvSpPr/>
      </dsp:nvSpPr>
      <dsp:spPr>
        <a:xfrm>
          <a:off x="1955143" y="584750"/>
          <a:ext cx="4551680" cy="455168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Commitment</a:t>
          </a:r>
        </a:p>
      </dsp:txBody>
      <dsp:txXfrm>
        <a:off x="3201437" y="3456643"/>
        <a:ext cx="2059093" cy="1408853"/>
      </dsp:txXfrm>
    </dsp:sp>
    <dsp:sp modelId="{16FD0281-8AD5-496C-B896-AB93F539DA7B}">
      <dsp:nvSpPr>
        <dsp:cNvPr id="0" name=""/>
        <dsp:cNvSpPr/>
      </dsp:nvSpPr>
      <dsp:spPr>
        <a:xfrm>
          <a:off x="1736435" y="421708"/>
          <a:ext cx="4551680" cy="455168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Connected</a:t>
          </a:r>
        </a:p>
      </dsp:txBody>
      <dsp:txXfrm>
        <a:off x="2224115" y="1315788"/>
        <a:ext cx="1544320" cy="151722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BEBB1-C595-4C98-A949-5DCF7037391A}" type="datetimeFigureOut">
              <a:rPr lang="en-GB" smtClean="0"/>
              <a:t>01/02/2026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E6655-D51E-4613-9AC8-FAF4F531A27F}" type="slidenum">
              <a:rPr lang="en-GB" smtClean="0"/>
              <a:t>‹#›</a:t>
            </a:fld>
            <a:endParaRPr lang="en-GB"/>
          </a:p>
        </p:txBody>
      </p:sp>
    </p:spTree>
    <p:extLst>
      <p:ext uri="{BB962C8B-B14F-4D97-AF65-F5344CB8AC3E}">
        <p14:creationId xmlns:p14="http://schemas.microsoft.com/office/powerpoint/2010/main" val="287926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3D0B-207D-C40E-7AA0-74D605E37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C81EA-93F0-8C47-8145-D211895E535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F93C782-B291-BB6D-CFA8-911CC3F40E50}"/>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70134C97-6712-320D-0134-A66B4CAA3F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2699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F5350-1202-5E72-5B21-6ABC48A58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DEDBB-A4A4-08FC-7A2C-E47030A65B3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246CFE0-A56F-9810-D0B6-7D6462DB1E8F}"/>
              </a:ext>
            </a:extLst>
          </p:cNvPr>
          <p:cNvSpPr>
            <a:spLocks noGrp="1"/>
          </p:cNvSpPr>
          <p:nvPr>
            <p:ph type="body" idx="1"/>
          </p:nvPr>
        </p:nvSpPr>
        <p:spPr/>
        <p:txBody>
          <a:bodyPr/>
          <a:lstStyle/>
          <a:p>
            <a:pPr marL="0" indent="0">
              <a:buNone/>
            </a:pPr>
            <a:r>
              <a:rPr lang="en-GB" b="1" dirty="0"/>
              <a:t>Luke 2:35. 		</a:t>
            </a:r>
            <a:r>
              <a:rPr lang="en-GB" dirty="0"/>
              <a:t>Matthew 2:16. 		John 3:19. 		</a:t>
            </a:r>
            <a:r>
              <a:rPr lang="en-GB" b="1" dirty="0"/>
              <a:t>1 Kings 3: 16 - 28 </a:t>
            </a:r>
          </a:p>
        </p:txBody>
      </p:sp>
      <p:sp>
        <p:nvSpPr>
          <p:cNvPr id="4" name="Slide Number Placeholder 3">
            <a:extLst>
              <a:ext uri="{FF2B5EF4-FFF2-40B4-BE49-F238E27FC236}">
                <a16:creationId xmlns:a16="http://schemas.microsoft.com/office/drawing/2014/main" id="{64D59C86-334C-75E9-FA03-D11543CF2F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042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F475-8620-71EF-D2FA-A3BB525E9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46E42-D59F-2BAA-515A-22DF923FBA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18F52E5-3F99-D059-7B5E-C03B46888ED3}"/>
              </a:ext>
            </a:extLst>
          </p:cNvPr>
          <p:cNvSpPr>
            <a:spLocks noGrp="1"/>
          </p:cNvSpPr>
          <p:nvPr>
            <p:ph type="body" idx="1"/>
          </p:nvPr>
        </p:nvSpPr>
        <p:spPr/>
        <p:txBody>
          <a:bodyPr/>
          <a:lstStyle/>
          <a:p>
            <a:r>
              <a:rPr lang="en-GB" dirty="0"/>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D38F754E-4764-0D1A-6EB7-59EA57D4C8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886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CF94A-BB3F-269C-5E2B-CFF29823D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CD3C9-77FF-E862-5F56-4BC166B815A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3BEDD59-7FD0-FAC4-274A-5111BA94C292}"/>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6514626B-6730-0F39-578D-66FDCCA20E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80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9F2B0-F55C-ADAF-FF97-4372AEDC8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8A36B-341D-0957-6348-10EAA6D4E11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D8DA39E-6E86-3AB6-D7C1-567CB8404BBF}"/>
              </a:ext>
            </a:extLst>
          </p:cNvPr>
          <p:cNvSpPr>
            <a:spLocks noGrp="1"/>
          </p:cNvSpPr>
          <p:nvPr>
            <p:ph type="body" idx="1"/>
          </p:nvPr>
        </p:nvSpPr>
        <p:spPr/>
        <p:txBody>
          <a:bodyPr/>
          <a:lstStyle/>
          <a:p>
            <a:r>
              <a:rPr lang="en-GB" dirty="0"/>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87E8F56E-6AEC-370E-8CD2-6EC22EBEB3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970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39F2-7583-5A5F-7637-D5FF440D3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6280C-6783-EF96-296B-7CCCCA3E23E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9F37D53-E52D-75C4-21BC-F0660C724BA4}"/>
              </a:ext>
            </a:extLst>
          </p:cNvPr>
          <p:cNvSpPr>
            <a:spLocks noGrp="1"/>
          </p:cNvSpPr>
          <p:nvPr>
            <p:ph type="body" idx="1"/>
          </p:nvPr>
        </p:nvSpPr>
        <p:spPr/>
        <p:txBody>
          <a:bodyPr/>
          <a:lstStyle/>
          <a:p>
            <a:pPr marL="0" indent="0">
              <a:buNone/>
            </a:pPr>
            <a:r>
              <a:rPr lang="en-GB" b="1" dirty="0"/>
              <a:t>Luke 2:35. 		</a:t>
            </a:r>
            <a:r>
              <a:rPr lang="en-GB" dirty="0"/>
              <a:t>Matthew 2:16. 		John 3:19. 		</a:t>
            </a:r>
            <a:r>
              <a:rPr lang="en-GB" b="1" dirty="0"/>
              <a:t>1 Kings 3: 16 - 28 </a:t>
            </a:r>
          </a:p>
        </p:txBody>
      </p:sp>
      <p:sp>
        <p:nvSpPr>
          <p:cNvPr id="4" name="Slide Number Placeholder 3">
            <a:extLst>
              <a:ext uri="{FF2B5EF4-FFF2-40B4-BE49-F238E27FC236}">
                <a16:creationId xmlns:a16="http://schemas.microsoft.com/office/drawing/2014/main" id="{99CF1DA3-07D2-47AF-7072-9CA78F9282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137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977F-4C28-3FDB-7FF4-41A1FF14E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2139E-10D9-44B5-8668-FA4EA23BE08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AC55BB3-6F1B-9088-4A4F-127056C81EF7}"/>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5D77D34A-424B-8864-415F-ABE161A146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6487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7C74C-9042-23C8-8FFB-D10A37559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E28E3-D3B9-BA8F-75FB-0E5721BD4EA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2E61D4B-CE75-F8DE-745A-41DF8714A3B2}"/>
              </a:ext>
            </a:extLst>
          </p:cNvPr>
          <p:cNvSpPr>
            <a:spLocks noGrp="1"/>
          </p:cNvSpPr>
          <p:nvPr>
            <p:ph type="body" idx="1"/>
          </p:nvPr>
        </p:nvSpPr>
        <p:spPr/>
        <p:txBody>
          <a:bodyPr/>
          <a:lstStyle/>
          <a:p>
            <a:pPr marL="0" indent="0">
              <a:buNone/>
            </a:pPr>
            <a:r>
              <a:rPr lang="en-GB" b="1" dirty="0"/>
              <a:t>Luke 2:35. 		</a:t>
            </a:r>
            <a:r>
              <a:rPr lang="en-GB" dirty="0"/>
              <a:t>Matthew 2:16. 		John 3:19. 		</a:t>
            </a:r>
            <a:r>
              <a:rPr lang="en-GB" b="1" dirty="0"/>
              <a:t>1 Kings 3: 16 - 28 </a:t>
            </a:r>
          </a:p>
        </p:txBody>
      </p:sp>
      <p:sp>
        <p:nvSpPr>
          <p:cNvPr id="4" name="Slide Number Placeholder 3">
            <a:extLst>
              <a:ext uri="{FF2B5EF4-FFF2-40B4-BE49-F238E27FC236}">
                <a16:creationId xmlns:a16="http://schemas.microsoft.com/office/drawing/2014/main" id="{DE8E66A3-A764-3963-4D67-E903C91CC6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674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DCAF-F1E7-3872-C26B-9E9C68E03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C5597-004B-DD34-927E-95E762D981E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339442F-93C4-AC81-3329-0BEEA024F22E}"/>
              </a:ext>
            </a:extLst>
          </p:cNvPr>
          <p:cNvSpPr>
            <a:spLocks noGrp="1"/>
          </p:cNvSpPr>
          <p:nvPr>
            <p:ph type="body" idx="1"/>
          </p:nvPr>
        </p:nvSpPr>
        <p:spPr/>
        <p:txBody>
          <a:bodyPr/>
          <a:lstStyle/>
          <a:p>
            <a:r>
              <a:rPr lang="en-GB" dirty="0"/>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BF5E3962-486C-A070-6619-7D94A957C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74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AAF83-CAE3-7567-30D6-BF16F93F2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F7DCC-11DF-A391-B833-6D61411F030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33E35E-31F4-6248-0CF7-D0FAC8B24055}"/>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F6008AFF-1728-BACD-6C1D-6DF5E97F30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172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80CC-BF66-651C-EDE9-7C21229E7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2A276-5DE7-A086-FA1E-BB91A22C7AF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D730F30-8AF3-A2F5-6E83-A1DE9B86A984}"/>
              </a:ext>
            </a:extLst>
          </p:cNvPr>
          <p:cNvSpPr>
            <a:spLocks noGrp="1"/>
          </p:cNvSpPr>
          <p:nvPr>
            <p:ph type="body" idx="1"/>
          </p:nvPr>
        </p:nvSpPr>
        <p:spPr/>
        <p:txBody>
          <a:bodyPr/>
          <a:lstStyle/>
          <a:p>
            <a:r>
              <a:rPr lang="en-GB" dirty="0"/>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B4863708-C0D3-B170-C1F9-288C3C961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903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F96D-B346-58C0-D5B0-EF6205015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58FA9-D90C-F091-4567-C24E06C56BB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D667694-D708-0364-874D-2A09D4DC55FF}"/>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8A74F064-26C6-B819-6B10-F79E8EF832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7699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AED0-00C0-439F-E8AD-A74BE1EBF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8FBB0-1D0C-DFC2-6BF6-9AC4275DCD8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B316F03-85CE-A7A2-CF8F-6D1FA150B53A}"/>
              </a:ext>
            </a:extLst>
          </p:cNvPr>
          <p:cNvSpPr>
            <a:spLocks noGrp="1"/>
          </p:cNvSpPr>
          <p:nvPr>
            <p:ph type="body" idx="1"/>
          </p:nvPr>
        </p:nvSpPr>
        <p:spPr/>
        <p:txBody>
          <a:bodyPr/>
          <a:lstStyle/>
          <a:p>
            <a:pPr marL="0" indent="0">
              <a:buNone/>
            </a:pPr>
            <a:r>
              <a:rPr lang="en-GB" b="1" dirty="0"/>
              <a:t>Luke 2:35. 		</a:t>
            </a:r>
            <a:r>
              <a:rPr lang="en-GB" dirty="0"/>
              <a:t>Matthew 2:16. 		John 3:19. 		</a:t>
            </a:r>
            <a:r>
              <a:rPr lang="en-GB" b="1" dirty="0"/>
              <a:t>1 Kings 3: 16 - 28 </a:t>
            </a:r>
          </a:p>
        </p:txBody>
      </p:sp>
      <p:sp>
        <p:nvSpPr>
          <p:cNvPr id="4" name="Slide Number Placeholder 3">
            <a:extLst>
              <a:ext uri="{FF2B5EF4-FFF2-40B4-BE49-F238E27FC236}">
                <a16:creationId xmlns:a16="http://schemas.microsoft.com/office/drawing/2014/main" id="{BAAD0B74-0B89-F430-1343-AB56FFD25E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7991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45B32-A4BB-BFE9-E5B2-9DEECB7A5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61B4A-457F-E826-DD2D-28717A1EBC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8497534-F5A1-5091-B797-6BFFC88B9976}"/>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D54D021A-87E0-0EC5-E704-E87C967579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9310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75D9-2F5D-339B-42A8-F9F947631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DB6CD-9659-6C58-CD26-637547E5738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2F6BB50-BC1A-D18A-0760-6E12AEC54EB8}"/>
              </a:ext>
            </a:extLst>
          </p:cNvPr>
          <p:cNvSpPr>
            <a:spLocks noGrp="1"/>
          </p:cNvSpPr>
          <p:nvPr>
            <p:ph type="body" idx="1"/>
          </p:nvPr>
        </p:nvSpPr>
        <p:spPr/>
        <p:txBody>
          <a:bodyPr/>
          <a:lstStyle/>
          <a:p>
            <a:pPr marL="0" indent="0">
              <a:buNone/>
            </a:pPr>
            <a:r>
              <a:rPr lang="en-GB" b="1" dirty="0"/>
              <a:t>Luke 2:35. 		</a:t>
            </a:r>
            <a:r>
              <a:rPr lang="en-GB" dirty="0"/>
              <a:t>Matthew 2:16. 		John 3:19. 		</a:t>
            </a:r>
            <a:r>
              <a:rPr lang="en-GB" b="1" dirty="0"/>
              <a:t>1 Kings 3: 16 - 28 </a:t>
            </a:r>
          </a:p>
        </p:txBody>
      </p:sp>
      <p:sp>
        <p:nvSpPr>
          <p:cNvPr id="4" name="Slide Number Placeholder 3">
            <a:extLst>
              <a:ext uri="{FF2B5EF4-FFF2-40B4-BE49-F238E27FC236}">
                <a16:creationId xmlns:a16="http://schemas.microsoft.com/office/drawing/2014/main" id="{62C209FE-E80B-1052-5D53-614926D9F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3587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3AB3C-29D4-E906-1DC4-D8309FCF5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DFCE9-1D85-A318-AACB-FC5E0F4C29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5232771-2D84-A6EA-8356-ADB3651AA6A9}"/>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BFFD1D71-468A-4DCF-72B8-93A302EDBA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0745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8D029-EE7D-0191-1A26-F8C20DDD0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C7A3B-B294-C383-3D48-B35E9F9C28E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2BD5C42-1506-AF93-7399-094C6D03AF17}"/>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CCFD4321-57BA-5710-8550-B40079F3A8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6336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8152C-45CD-87E4-F5D6-8879F1926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1DEC2-280D-A2CC-3067-1701689A229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DBDBD65-EC1C-5224-FEE6-4F92325E4ADA}"/>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25F9206B-E10D-0A81-76F6-A85CF6950A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8449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F6580-494C-BF46-CA66-2E45CDF29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CFBFD-FD73-441B-44B4-90F556E6C48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01E885F-DDA2-E5D3-004F-1F9F960713BC}"/>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3917E2D9-2C99-16FC-777D-7927800A2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547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50EF0-93C4-A57A-EE2E-D62CC4F46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3548D-51F2-8DD9-C260-0985AA7E6FC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8FD13A2-4AE7-113D-4701-1B018A105C92}"/>
              </a:ext>
            </a:extLst>
          </p:cNvPr>
          <p:cNvSpPr>
            <a:spLocks noGrp="1"/>
          </p:cNvSpPr>
          <p:nvPr>
            <p:ph type="body" idx="1"/>
          </p:nvPr>
        </p:nvSpPr>
        <p:spPr/>
        <p:txBody>
          <a:bodyPr/>
          <a:lstStyle/>
          <a:p>
            <a:r>
              <a:rPr lang="en-GB" dirty="0"/>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A4186A60-58A4-06FC-1605-0AAC1331C9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31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7116-0596-C0C2-4747-BC1E6A0A2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71C2D-CCEA-C767-D4AE-2F3F0F9A248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C829B7A-532E-D28E-6380-C63E3A5E54C7}"/>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67EE2EFE-8B54-DFEB-DDD0-0FCC3BE985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7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E688-184E-043F-51A9-02AAD182C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7E872-01AE-D16D-EDD2-7A658205A8E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E574C9-EADA-A8D6-4F9B-F13EBC5ED934}"/>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67C418CE-9814-D94F-F8C5-E02A984CEC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87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CAE4D-E46F-DA96-A750-ADE97B0DE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3711F-BEF6-249E-971E-A6ED3968E1D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56C7EFB-BE32-CF99-0DEB-3512C2104A5F}"/>
              </a:ext>
            </a:extLst>
          </p:cNvPr>
          <p:cNvSpPr>
            <a:spLocks noGrp="1"/>
          </p:cNvSpPr>
          <p:nvPr>
            <p:ph type="body" idx="1"/>
          </p:nvPr>
        </p:nvSpPr>
        <p:spPr/>
        <p:txBody>
          <a:bodyPr/>
          <a:lstStyle/>
          <a:p>
            <a:r>
              <a:rPr lang="en-GB" dirty="0"/>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E2E9FF28-EE50-F817-E300-411B38044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3615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D990-2A63-350B-13D3-9A280FEEE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BAA81-D6A2-D3F3-D44E-0F94A27A892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F4DBE19-B0F7-5562-94A1-F13557209121}"/>
              </a:ext>
            </a:extLst>
          </p:cNvPr>
          <p:cNvSpPr>
            <a:spLocks noGrp="1"/>
          </p:cNvSpPr>
          <p:nvPr>
            <p:ph type="body" idx="1"/>
          </p:nvPr>
        </p:nvSpPr>
        <p:spPr/>
        <p:txBody>
          <a:bodyPr/>
          <a:lstStyle/>
          <a:p>
            <a:pPr marL="0" indent="0">
              <a:buNone/>
            </a:pPr>
            <a:r>
              <a:rPr lang="en-GB" b="1" dirty="0"/>
              <a:t>Luke 2:35. 		</a:t>
            </a:r>
            <a:r>
              <a:rPr lang="en-GB" dirty="0"/>
              <a:t>Matthew 2:16. 		John 3:19. 		</a:t>
            </a:r>
            <a:r>
              <a:rPr lang="en-GB" b="1" dirty="0"/>
              <a:t>1 Kings 3: 16 - 28 </a:t>
            </a:r>
          </a:p>
        </p:txBody>
      </p:sp>
      <p:sp>
        <p:nvSpPr>
          <p:cNvPr id="4" name="Slide Number Placeholder 3">
            <a:extLst>
              <a:ext uri="{FF2B5EF4-FFF2-40B4-BE49-F238E27FC236}">
                <a16:creationId xmlns:a16="http://schemas.microsoft.com/office/drawing/2014/main" id="{FC2C05CB-D942-102E-CAC5-4B1849367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643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565F0-954C-33D0-1CAB-3B698B998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15602-E6F3-AEF0-7DDD-425C07E4AFD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DE4448-1CD7-8B43-13B5-6D79393A4A4B}"/>
              </a:ext>
            </a:extLst>
          </p:cNvPr>
          <p:cNvSpPr>
            <a:spLocks noGrp="1"/>
          </p:cNvSpPr>
          <p:nvPr>
            <p:ph type="body" idx="1"/>
          </p:nvPr>
        </p:nvSpPr>
        <p:spPr/>
        <p:txBody>
          <a:bodyPr/>
          <a:lstStyle/>
          <a:p>
            <a:r>
              <a:rPr lang="en-GB"/>
              <a:t>Understanding Zacchaeus requires insight into his identity, the social role of tax collectors, and the importance of Jericho in biblical history.</a:t>
            </a:r>
          </a:p>
        </p:txBody>
      </p:sp>
      <p:sp>
        <p:nvSpPr>
          <p:cNvPr id="4" name="Slide Number Placeholder 3">
            <a:extLst>
              <a:ext uri="{FF2B5EF4-FFF2-40B4-BE49-F238E27FC236}">
                <a16:creationId xmlns:a16="http://schemas.microsoft.com/office/drawing/2014/main" id="{71A4379C-12EE-E882-4C2B-8440C7ED6D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04A3F-3A14-4F9A-ACBB-1448029675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28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982639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1368472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2902688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354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8024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872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548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8259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56974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74861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5221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759282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0606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2/1/2026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2273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29194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2/1/2026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78489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18783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19672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21127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04580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45886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197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191960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28353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00058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70066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08511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91218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9764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27126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21768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17043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6459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920876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2/1/2026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125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00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009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033205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602032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7051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2/1/2026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26603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2/1/2026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19670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2/1/2026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40690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2/1/2026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1733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454348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2/1/2026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17928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72548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6946263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25364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375466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04715864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84162631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2/1/2026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9215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25.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578E5A-2227-CB88-4596-5F8544D9A79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6C98B17-D6D1-0FD8-2FDA-05E9ACC0B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3BCDE069-91D0-8EEE-A6BB-BC33556D394F}"/>
              </a:ext>
            </a:extLst>
          </p:cNvPr>
          <p:cNvPicPr>
            <a:picLocks noChangeAspect="1"/>
          </p:cNvPicPr>
          <p:nvPr/>
        </p:nvPicPr>
        <p:blipFill>
          <a:blip r:embed="rId3">
            <a:alphaModFix/>
            <a:extLst>
              <a:ext uri="{28A0092B-C50C-407E-A947-70E740481C1C}">
                <a14:useLocalDpi xmlns:a14="http://schemas.microsoft.com/office/drawing/2010/main" val="0"/>
              </a:ext>
            </a:extLst>
          </a:blip>
          <a:srcRect t="7659" b="7659"/>
          <a:stretch/>
        </p:blipFill>
        <p:spPr>
          <a:xfrm>
            <a:off x="4547937" y="-5"/>
            <a:ext cx="7644062" cy="3681406"/>
          </a:xfrm>
          <a:prstGeom prst="rect">
            <a:avLst/>
          </a:prstGeom>
          <a:noFill/>
        </p:spPr>
      </p:pic>
      <p:pic>
        <p:nvPicPr>
          <p:cNvPr id="6" name="Picture 5">
            <a:extLst>
              <a:ext uri="{FF2B5EF4-FFF2-40B4-BE49-F238E27FC236}">
                <a16:creationId xmlns:a16="http://schemas.microsoft.com/office/drawing/2014/main" id="{E93D4B4B-A542-BB8D-2EA3-BF5D086E4A8F}"/>
              </a:ext>
            </a:extLst>
          </p:cNvPr>
          <p:cNvPicPr>
            <a:picLocks noChangeAspect="1"/>
          </p:cNvPicPr>
          <p:nvPr/>
        </p:nvPicPr>
        <p:blipFill>
          <a:blip r:embed="rId4">
            <a:extLst>
              <a:ext uri="{28A0092B-C50C-407E-A947-70E740481C1C}">
                <a14:useLocalDpi xmlns:a14="http://schemas.microsoft.com/office/drawing/2010/main" val="0"/>
              </a:ext>
            </a:extLst>
          </a:blip>
          <a:srcRect t="9321" b="9321"/>
          <a:stretch/>
        </p:blipFill>
        <p:spPr>
          <a:xfrm>
            <a:off x="4547938" y="3681409"/>
            <a:ext cx="7644062" cy="3176595"/>
          </a:xfrm>
          <a:prstGeom prst="rect">
            <a:avLst/>
          </a:prstGeom>
          <a:noFill/>
        </p:spPr>
      </p:pic>
      <p:sp>
        <p:nvSpPr>
          <p:cNvPr id="11" name="Rectangle 10">
            <a:extLst>
              <a:ext uri="{FF2B5EF4-FFF2-40B4-BE49-F238E27FC236}">
                <a16:creationId xmlns:a16="http://schemas.microsoft.com/office/drawing/2014/main" id="{03F908C1-031B-8F8E-5FB0-A7F8AFAC0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FD8064C8-A53D-940B-3DC2-6D2A115E07EC}"/>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Devoted …</a:t>
            </a:r>
            <a:r>
              <a:rPr lang="en-US" sz="5000" b="1" dirty="0">
                <a:solidFill>
                  <a:schemeClr val="bg1"/>
                </a:solidFill>
              </a:rPr>
              <a:t>to</a:t>
            </a:r>
            <a:br>
              <a:rPr lang="en-US" sz="5000" b="1" kern="1200" dirty="0">
                <a:solidFill>
                  <a:schemeClr val="bg1"/>
                </a:solidFill>
                <a:latin typeface="+mj-lt"/>
                <a:ea typeface="+mj-ea"/>
                <a:cs typeface="+mj-cs"/>
              </a:rPr>
            </a:br>
            <a:endParaRPr lang="en-US" sz="5000" kern="1200" dirty="0">
              <a:solidFill>
                <a:schemeClr val="bg1"/>
              </a:solidFill>
              <a:latin typeface="+mj-lt"/>
              <a:ea typeface="+mj-ea"/>
              <a:cs typeface="+mj-cs"/>
            </a:endParaRPr>
          </a:p>
        </p:txBody>
      </p:sp>
      <p:cxnSp>
        <p:nvCxnSpPr>
          <p:cNvPr id="17" name="Straight Connector 16">
            <a:extLst>
              <a:ext uri="{FF2B5EF4-FFF2-40B4-BE49-F238E27FC236}">
                <a16:creationId xmlns:a16="http://schemas.microsoft.com/office/drawing/2014/main" id="{61C47A71-1804-6455-F3D1-1878527784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504161D0-EBE2-B4A9-B116-2237EE1E248B}"/>
              </a:ext>
            </a:extLst>
          </p:cNvPr>
          <p:cNvSpPr txBox="1">
            <a:spLocks/>
          </p:cNvSpPr>
          <p:nvPr/>
        </p:nvSpPr>
        <p:spPr>
          <a:xfrm>
            <a:off x="838200" y="4075906"/>
            <a:ext cx="5395912"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1" u="none" strike="noStrike" kern="1200" cap="none" spc="0" normalizeH="0" baseline="0" noProof="0" dirty="0">
                <a:ln>
                  <a:noFill/>
                </a:ln>
                <a:solidFill>
                  <a:prstClr val="white"/>
                </a:solidFill>
                <a:effectLst/>
                <a:uLnTx/>
                <a:uFillTx/>
                <a:latin typeface="Neue Haas Grotesk Text Pro"/>
                <a:ea typeface="+mj-ea"/>
                <a:cs typeface="+mj-cs"/>
              </a:rPr>
              <a:t>Fellow</a:t>
            </a:r>
            <a:r>
              <a:rPr lang="en-US" sz="5000" b="1" dirty="0">
                <a:solidFill>
                  <a:prstClr val="white"/>
                </a:solidFill>
                <a:latin typeface="Neue Haas Grotesk Text Pro"/>
              </a:rPr>
              <a:t>s</a:t>
            </a:r>
            <a:r>
              <a:rPr kumimoji="0" lang="en-US" sz="5000" b="1" u="none" strike="noStrike" kern="1200" cap="none" spc="0" normalizeH="0" baseline="0" noProof="0" dirty="0">
                <a:ln>
                  <a:noFill/>
                </a:ln>
                <a:solidFill>
                  <a:prstClr val="white"/>
                </a:solidFill>
                <a:effectLst/>
                <a:uLnTx/>
                <a:uFillTx/>
                <a:latin typeface="Neue Haas Grotesk Text Pro"/>
                <a:ea typeface="+mj-ea"/>
                <a:cs typeface="+mj-cs"/>
              </a:rPr>
              <a:t>hip!!!</a:t>
            </a: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p:txBody>
      </p:sp>
    </p:spTree>
    <p:extLst>
      <p:ext uri="{BB962C8B-B14F-4D97-AF65-F5344CB8AC3E}">
        <p14:creationId xmlns:p14="http://schemas.microsoft.com/office/powerpoint/2010/main" val="2264181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E1ED86-069E-85A6-8CFA-F2DECFA722FC}"/>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34E4289A-65F0-94E4-8F98-1F6EE4A2BDB7}"/>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4000" b="0" kern="1200" dirty="0">
                <a:solidFill>
                  <a:schemeClr val="tx1"/>
                </a:solidFill>
                <a:latin typeface="+mj-lt"/>
                <a:ea typeface="+mj-ea"/>
                <a:cs typeface="+mj-cs"/>
              </a:rPr>
              <a:t>Communities</a:t>
            </a:r>
            <a:r>
              <a:rPr lang="en-US" sz="4000" b="0" i="1" kern="1200" dirty="0">
                <a:solidFill>
                  <a:schemeClr val="tx1"/>
                </a:solidFill>
                <a:latin typeface="+mj-lt"/>
                <a:ea typeface="+mj-ea"/>
                <a:cs typeface="+mj-cs"/>
              </a:rPr>
              <a:t> </a:t>
            </a:r>
            <a:br>
              <a:rPr lang="en-US" sz="4000" b="0" i="1" kern="1200" dirty="0">
                <a:solidFill>
                  <a:schemeClr val="tx1"/>
                </a:solidFill>
                <a:latin typeface="+mj-lt"/>
                <a:ea typeface="+mj-ea"/>
                <a:cs typeface="+mj-cs"/>
              </a:rPr>
            </a:br>
            <a:r>
              <a:rPr lang="en-US" sz="4000" i="1" kern="1200" dirty="0">
                <a:solidFill>
                  <a:schemeClr val="tx1"/>
                </a:solidFill>
                <a:latin typeface="+mj-lt"/>
                <a:ea typeface="+mj-ea"/>
                <a:cs typeface="+mj-cs"/>
              </a:rPr>
              <a:t>defined </a:t>
            </a:r>
            <a:r>
              <a:rPr lang="en-US" sz="4000" kern="1200" dirty="0">
                <a:solidFill>
                  <a:schemeClr val="tx1"/>
                </a:solidFill>
                <a:latin typeface="+mj-lt"/>
                <a:ea typeface="+mj-ea"/>
                <a:cs typeface="+mj-cs"/>
              </a:rPr>
              <a:t>by</a:t>
            </a:r>
            <a:r>
              <a:rPr lang="en-US" sz="4000" b="0" i="1" kern="1200" dirty="0">
                <a:solidFill>
                  <a:schemeClr val="tx1"/>
                </a:solidFill>
                <a:latin typeface="+mj-lt"/>
                <a:ea typeface="+mj-ea"/>
                <a:cs typeface="+mj-cs"/>
              </a:rPr>
              <a:t> </a:t>
            </a:r>
            <a:br>
              <a:rPr lang="en-US" sz="4000" b="0" i="1" kern="1200" dirty="0">
                <a:solidFill>
                  <a:schemeClr val="tx1"/>
                </a:solidFill>
                <a:latin typeface="+mj-lt"/>
                <a:ea typeface="+mj-ea"/>
                <a:cs typeface="+mj-cs"/>
              </a:rPr>
            </a:br>
            <a:r>
              <a:rPr lang="en-US" sz="4000" b="0" i="1" kern="1200" dirty="0">
                <a:solidFill>
                  <a:schemeClr val="tx1"/>
                </a:solidFill>
                <a:latin typeface="+mj-lt"/>
                <a:ea typeface="+mj-ea"/>
                <a:cs typeface="+mj-cs"/>
              </a:rPr>
              <a:t>many</a:t>
            </a:r>
            <a:r>
              <a:rPr lang="en-US" sz="4000" i="1" kern="1200" dirty="0">
                <a:solidFill>
                  <a:schemeClr val="tx1"/>
                </a:solidFill>
                <a:latin typeface="+mj-lt"/>
                <a:ea typeface="+mj-ea"/>
                <a:cs typeface="+mj-cs"/>
              </a:rPr>
              <a:t> </a:t>
            </a:r>
            <a:r>
              <a:rPr lang="en-US" sz="4000" kern="1200" dirty="0">
                <a:solidFill>
                  <a:schemeClr val="tx1"/>
                </a:solidFill>
                <a:latin typeface="+mj-lt"/>
                <a:ea typeface="+mj-ea"/>
                <a:cs typeface="+mj-cs"/>
              </a:rPr>
              <a:t>factors</a:t>
            </a:r>
            <a:r>
              <a:rPr lang="en-US" sz="4000" b="0" kern="1200" dirty="0">
                <a:solidFill>
                  <a:schemeClr val="tx1"/>
                </a:solidFill>
                <a:latin typeface="+mj-lt"/>
                <a:ea typeface="+mj-ea"/>
                <a:cs typeface="+mj-cs"/>
              </a:rPr>
              <a:t>!</a:t>
            </a:r>
          </a:p>
        </p:txBody>
      </p:sp>
      <p:pic>
        <p:nvPicPr>
          <p:cNvPr id="2" name="Picture 1">
            <a:extLst>
              <a:ext uri="{FF2B5EF4-FFF2-40B4-BE49-F238E27FC236}">
                <a16:creationId xmlns:a16="http://schemas.microsoft.com/office/drawing/2014/main" id="{96AA497D-5F6E-F636-3CCC-08206347F1B4}"/>
              </a:ext>
            </a:extLst>
          </p:cNvPr>
          <p:cNvPicPr>
            <a:picLocks noChangeAspect="1"/>
          </p:cNvPicPr>
          <p:nvPr/>
        </p:nvPicPr>
        <p:blipFill>
          <a:blip r:embed="rId3">
            <a:extLst>
              <a:ext uri="{28A0092B-C50C-407E-A947-70E740481C1C}">
                <a14:useLocalDpi xmlns:a14="http://schemas.microsoft.com/office/drawing/2010/main" val="0"/>
              </a:ext>
            </a:extLst>
          </a:blip>
          <a:srcRect l="24895" r="32670" b="-1"/>
          <a:stretch>
            <a:fillRect/>
          </a:stretch>
        </p:blipFill>
        <p:spPr>
          <a:xfrm>
            <a:off x="182787" y="2558694"/>
            <a:ext cx="2827865" cy="3731891"/>
          </a:xfrm>
          <a:prstGeom prst="rect">
            <a:avLst/>
          </a:prstGeom>
          <a:noFill/>
        </p:spPr>
      </p:pic>
      <p:pic>
        <p:nvPicPr>
          <p:cNvPr id="3" name="Picture 2">
            <a:extLst>
              <a:ext uri="{FF2B5EF4-FFF2-40B4-BE49-F238E27FC236}">
                <a16:creationId xmlns:a16="http://schemas.microsoft.com/office/drawing/2014/main" id="{4FD485F8-876A-383F-48E1-8C7613383B53}"/>
              </a:ext>
            </a:extLst>
          </p:cNvPr>
          <p:cNvPicPr>
            <a:picLocks noChangeAspect="1"/>
          </p:cNvPicPr>
          <p:nvPr/>
        </p:nvPicPr>
        <p:blipFill>
          <a:blip r:embed="rId4">
            <a:extLst>
              <a:ext uri="{28A0092B-C50C-407E-A947-70E740481C1C}">
                <a14:useLocalDpi xmlns:a14="http://schemas.microsoft.com/office/drawing/2010/main" val="0"/>
              </a:ext>
            </a:extLst>
          </a:blip>
          <a:srcRect l="27836" r="27834" b="-2"/>
          <a:stretch>
            <a:fillRect/>
          </a:stretch>
        </p:blipFill>
        <p:spPr>
          <a:xfrm>
            <a:off x="3180760" y="2558694"/>
            <a:ext cx="2827865" cy="3731891"/>
          </a:xfrm>
          <a:prstGeom prst="rect">
            <a:avLst/>
          </a:prstGeom>
          <a:noFill/>
        </p:spPr>
      </p:pic>
      <p:pic>
        <p:nvPicPr>
          <p:cNvPr id="6" name="Picture 5">
            <a:extLst>
              <a:ext uri="{FF2B5EF4-FFF2-40B4-BE49-F238E27FC236}">
                <a16:creationId xmlns:a16="http://schemas.microsoft.com/office/drawing/2014/main" id="{80192380-51BD-586B-F404-5BB6210F2143}"/>
              </a:ext>
            </a:extLst>
          </p:cNvPr>
          <p:cNvPicPr>
            <a:picLocks noChangeAspect="1"/>
          </p:cNvPicPr>
          <p:nvPr/>
        </p:nvPicPr>
        <p:blipFill>
          <a:blip r:embed="rId5">
            <a:extLst>
              <a:ext uri="{28A0092B-C50C-407E-A947-70E740481C1C}">
                <a14:useLocalDpi xmlns:a14="http://schemas.microsoft.com/office/drawing/2010/main" val="0"/>
              </a:ext>
            </a:extLst>
          </a:blip>
          <a:srcRect l="18997" r="37811"/>
          <a:stretch>
            <a:fillRect/>
          </a:stretch>
        </p:blipFill>
        <p:spPr>
          <a:xfrm>
            <a:off x="6178733" y="2558694"/>
            <a:ext cx="2827865" cy="3731891"/>
          </a:xfrm>
          <a:prstGeom prst="rect">
            <a:avLst/>
          </a:prstGeom>
          <a:noFill/>
        </p:spPr>
      </p:pic>
      <p:pic>
        <p:nvPicPr>
          <p:cNvPr id="8" name="Picture 7">
            <a:extLst>
              <a:ext uri="{FF2B5EF4-FFF2-40B4-BE49-F238E27FC236}">
                <a16:creationId xmlns:a16="http://schemas.microsoft.com/office/drawing/2014/main" id="{35F8247A-57E3-05B5-4028-1478143BDE1B}"/>
              </a:ext>
            </a:extLst>
          </p:cNvPr>
          <p:cNvPicPr>
            <a:picLocks noChangeAspect="1"/>
          </p:cNvPicPr>
          <p:nvPr/>
        </p:nvPicPr>
        <p:blipFill>
          <a:blip r:embed="rId6">
            <a:extLst>
              <a:ext uri="{28A0092B-C50C-407E-A947-70E740481C1C}">
                <a14:useLocalDpi xmlns:a14="http://schemas.microsoft.com/office/drawing/2010/main" val="0"/>
              </a:ext>
            </a:extLst>
          </a:blip>
          <a:srcRect l="25457" r="27562"/>
          <a:stretch>
            <a:fillRect/>
          </a:stretch>
        </p:blipFill>
        <p:spPr>
          <a:xfrm>
            <a:off x="9176706" y="2558694"/>
            <a:ext cx="2827865" cy="3731891"/>
          </a:xfrm>
          <a:prstGeom prst="rect">
            <a:avLst/>
          </a:prstGeom>
          <a:noFill/>
        </p:spPr>
      </p:pic>
    </p:spTree>
    <p:extLst>
      <p:ext uri="{BB962C8B-B14F-4D97-AF65-F5344CB8AC3E}">
        <p14:creationId xmlns:p14="http://schemas.microsoft.com/office/powerpoint/2010/main" val="18846638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C642A3-BFD9-B1B8-7A39-D4D763F6D55D}"/>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FAB0949-E41F-6363-CA5A-A5BE134D8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pSp>
        <p:nvGrpSpPr>
          <p:cNvPr id="45" name="Group 44">
            <a:extLst>
              <a:ext uri="{FF2B5EF4-FFF2-40B4-BE49-F238E27FC236}">
                <a16:creationId xmlns:a16="http://schemas.microsoft.com/office/drawing/2014/main" id="{7ADA4C31-122C-0728-F57C-95C37F83E4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9" name="Straight Connector 38">
              <a:extLst>
                <a:ext uri="{FF2B5EF4-FFF2-40B4-BE49-F238E27FC236}">
                  <a16:creationId xmlns:a16="http://schemas.microsoft.com/office/drawing/2014/main" id="{C539C4E1-A7E4-D258-91C3-78FAE2B40B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6F61402-8782-AEA2-D4F3-34349C257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grpSp>
      <p:sp>
        <p:nvSpPr>
          <p:cNvPr id="47" name="Rectangle 46">
            <a:extLst>
              <a:ext uri="{FF2B5EF4-FFF2-40B4-BE49-F238E27FC236}">
                <a16:creationId xmlns:a16="http://schemas.microsoft.com/office/drawing/2014/main" id="{9E74F9AC-3B51-2510-78E0-5EFCFADF8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467A4432-9959-1EFA-2629-9188A2B1798E}"/>
              </a:ext>
            </a:extLst>
          </p:cNvPr>
          <p:cNvPicPr>
            <a:picLocks noChangeAspect="1"/>
          </p:cNvPicPr>
          <p:nvPr/>
        </p:nvPicPr>
        <p:blipFill>
          <a:blip r:embed="rId3">
            <a:extLst>
              <a:ext uri="{28A0092B-C50C-407E-A947-70E740481C1C}">
                <a14:useLocalDpi xmlns:a14="http://schemas.microsoft.com/office/drawing/2010/main" val="0"/>
              </a:ext>
            </a:extLst>
          </a:blip>
          <a:srcRect l="1253" r="1253"/>
          <a:stretch/>
        </p:blipFill>
        <p:spPr>
          <a:xfrm>
            <a:off x="4298122" y="823769"/>
            <a:ext cx="3292790" cy="2663137"/>
          </a:xfrm>
          <a:prstGeom prst="rect">
            <a:avLst/>
          </a:prstGeom>
          <a:noFill/>
        </p:spPr>
      </p:pic>
      <p:pic>
        <p:nvPicPr>
          <p:cNvPr id="3" name="Picture 2">
            <a:extLst>
              <a:ext uri="{FF2B5EF4-FFF2-40B4-BE49-F238E27FC236}">
                <a16:creationId xmlns:a16="http://schemas.microsoft.com/office/drawing/2014/main" id="{823DFBD8-5F12-C41B-3E3C-DFB237344593}"/>
              </a:ext>
            </a:extLst>
          </p:cNvPr>
          <p:cNvPicPr>
            <a:picLocks noChangeAspect="1"/>
          </p:cNvPicPr>
          <p:nvPr/>
        </p:nvPicPr>
        <p:blipFill>
          <a:blip r:embed="rId4">
            <a:extLst>
              <a:ext uri="{28A0092B-C50C-407E-A947-70E740481C1C}">
                <a14:useLocalDpi xmlns:a14="http://schemas.microsoft.com/office/drawing/2010/main" val="0"/>
              </a:ext>
            </a:extLst>
          </a:blip>
          <a:srcRect l="16342" r="16342"/>
          <a:stretch/>
        </p:blipFill>
        <p:spPr>
          <a:xfrm>
            <a:off x="7946829" y="823769"/>
            <a:ext cx="3292790" cy="2663137"/>
          </a:xfrm>
          <a:prstGeom prst="rect">
            <a:avLst/>
          </a:prstGeom>
          <a:noFill/>
        </p:spPr>
      </p:pic>
      <p:pic>
        <p:nvPicPr>
          <p:cNvPr id="8" name="Picture 7">
            <a:extLst>
              <a:ext uri="{FF2B5EF4-FFF2-40B4-BE49-F238E27FC236}">
                <a16:creationId xmlns:a16="http://schemas.microsoft.com/office/drawing/2014/main" id="{A72701AA-A6B5-99B0-AAAA-EE51AC0C4898}"/>
              </a:ext>
            </a:extLst>
          </p:cNvPr>
          <p:cNvPicPr>
            <a:picLocks noChangeAspect="1"/>
          </p:cNvPicPr>
          <p:nvPr/>
        </p:nvPicPr>
        <p:blipFill>
          <a:blip r:embed="rId5">
            <a:extLst>
              <a:ext uri="{28A0092B-C50C-407E-A947-70E740481C1C}">
                <a14:useLocalDpi xmlns:a14="http://schemas.microsoft.com/office/drawing/2010/main" val="0"/>
              </a:ext>
            </a:extLst>
          </a:blip>
          <a:srcRect l="14004" r="14004"/>
          <a:stretch/>
        </p:blipFill>
        <p:spPr>
          <a:xfrm>
            <a:off x="883226" y="791407"/>
            <a:ext cx="3292790" cy="2663137"/>
          </a:xfrm>
          <a:prstGeom prst="rect">
            <a:avLst/>
          </a:prstGeom>
          <a:noFill/>
        </p:spPr>
      </p:pic>
      <p:sp>
        <p:nvSpPr>
          <p:cNvPr id="21" name="Text Placeholder 2">
            <a:extLst>
              <a:ext uri="{FF2B5EF4-FFF2-40B4-BE49-F238E27FC236}">
                <a16:creationId xmlns:a16="http://schemas.microsoft.com/office/drawing/2014/main" id="{BB778E02-2419-F1BD-9B38-0CF9804A41FA}"/>
              </a:ext>
            </a:extLst>
          </p:cNvPr>
          <p:cNvSpPr>
            <a:spLocks noGrp="1"/>
          </p:cNvSpPr>
          <p:nvPr>
            <p:ph type="title"/>
          </p:nvPr>
        </p:nvSpPr>
        <p:spPr>
          <a:xfrm>
            <a:off x="1237674" y="4504590"/>
            <a:ext cx="10071100" cy="928687"/>
          </a:xfrm>
        </p:spPr>
        <p:txBody>
          <a:bodyPr vert="horz" lIns="91440" tIns="45720" rIns="91440" bIns="45720" rtlCol="0" anchor="ctr">
            <a:normAutofit fontScale="90000"/>
          </a:bodyPr>
          <a:lstStyle/>
          <a:p>
            <a:r>
              <a:rPr lang="en-US" sz="3700" b="1" dirty="0"/>
              <a:t>Question </a:t>
            </a:r>
            <a:br>
              <a:rPr lang="en-US" sz="3700" b="1" dirty="0"/>
            </a:br>
            <a:r>
              <a:rPr lang="en-US" sz="3700" dirty="0"/>
              <a:t>~</a:t>
            </a:r>
            <a:r>
              <a:rPr lang="en-US" sz="3700" b="1" dirty="0"/>
              <a:t> </a:t>
            </a:r>
            <a:r>
              <a:rPr lang="en-US" sz="3700" kern="1200" dirty="0">
                <a:solidFill>
                  <a:schemeClr val="tx1"/>
                </a:solidFill>
                <a:latin typeface="+mj-lt"/>
                <a:ea typeface="+mj-ea"/>
                <a:cs typeface="+mj-cs"/>
              </a:rPr>
              <a:t>How can we bring Christ and the Ecclesia into every community we encounter?</a:t>
            </a:r>
            <a:r>
              <a:rPr lang="en-US" sz="3700" dirty="0"/>
              <a:t> </a:t>
            </a:r>
            <a:br>
              <a:rPr lang="en-US" sz="3700" dirty="0"/>
            </a:br>
            <a:endParaRPr lang="en-US" sz="3700" kern="1200" dirty="0">
              <a:solidFill>
                <a:schemeClr val="tx1"/>
              </a:solidFill>
              <a:latin typeface="+mj-lt"/>
              <a:ea typeface="+mj-ea"/>
              <a:cs typeface="+mj-cs"/>
            </a:endParaRPr>
          </a:p>
        </p:txBody>
      </p:sp>
    </p:spTree>
    <p:extLst>
      <p:ext uri="{BB962C8B-B14F-4D97-AF65-F5344CB8AC3E}">
        <p14:creationId xmlns:p14="http://schemas.microsoft.com/office/powerpoint/2010/main" val="332167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CEA8A9-80DB-CB1F-ECFF-FAE2B67F863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98A3563-CC1C-542F-1BE6-D9E6D227A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9BA1F1D9-7BD6-80CA-68BA-0A402309CD89}"/>
              </a:ext>
            </a:extLst>
          </p:cNvPr>
          <p:cNvPicPr>
            <a:picLocks noChangeAspect="1"/>
          </p:cNvPicPr>
          <p:nvPr/>
        </p:nvPicPr>
        <p:blipFill>
          <a:blip r:embed="rId3">
            <a:extLst>
              <a:ext uri="{28A0092B-C50C-407E-A947-70E740481C1C}">
                <a14:useLocalDpi xmlns:a14="http://schemas.microsoft.com/office/drawing/2010/main" val="0"/>
              </a:ext>
            </a:extLst>
          </a:blip>
          <a:srcRect t="5845" b="5845"/>
          <a:stretch/>
        </p:blipFill>
        <p:spPr>
          <a:xfrm>
            <a:off x="4547937" y="-5"/>
            <a:ext cx="7644062" cy="3681406"/>
          </a:xfrm>
          <a:prstGeom prst="rect">
            <a:avLst/>
          </a:prstGeom>
          <a:noFill/>
        </p:spPr>
      </p:pic>
      <p:pic>
        <p:nvPicPr>
          <p:cNvPr id="6" name="Picture 5">
            <a:extLst>
              <a:ext uri="{FF2B5EF4-FFF2-40B4-BE49-F238E27FC236}">
                <a16:creationId xmlns:a16="http://schemas.microsoft.com/office/drawing/2014/main" id="{51999CD9-6300-895E-298C-3B21CFFEC9E8}"/>
              </a:ext>
            </a:extLst>
          </p:cNvPr>
          <p:cNvPicPr>
            <a:picLocks noChangeAspect="1"/>
          </p:cNvPicPr>
          <p:nvPr/>
        </p:nvPicPr>
        <p:blipFill>
          <a:blip r:embed="rId4">
            <a:extLst>
              <a:ext uri="{28A0092B-C50C-407E-A947-70E740481C1C}">
                <a14:useLocalDpi xmlns:a14="http://schemas.microsoft.com/office/drawing/2010/main" val="0"/>
              </a:ext>
            </a:extLst>
          </a:blip>
          <a:srcRect t="22445" b="22445"/>
          <a:stretch/>
        </p:blipFill>
        <p:spPr>
          <a:xfrm>
            <a:off x="4547938" y="3681409"/>
            <a:ext cx="7644062" cy="3176595"/>
          </a:xfrm>
          <a:prstGeom prst="rect">
            <a:avLst/>
          </a:prstGeom>
          <a:noFill/>
        </p:spPr>
      </p:pic>
      <p:sp>
        <p:nvSpPr>
          <p:cNvPr id="11" name="Rectangle 10">
            <a:extLst>
              <a:ext uri="{FF2B5EF4-FFF2-40B4-BE49-F238E27FC236}">
                <a16:creationId xmlns:a16="http://schemas.microsoft.com/office/drawing/2014/main" id="{E109479D-0D49-0B5B-229F-4C7BEC1B7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DA63F4EB-3837-5D7E-CC8A-FCC6E87D203C}"/>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CONNECTED.</a:t>
            </a:r>
            <a:br>
              <a:rPr lang="en-US" sz="5000" b="1" kern="1200" dirty="0">
                <a:solidFill>
                  <a:schemeClr val="bg1"/>
                </a:solidFill>
                <a:latin typeface="+mj-lt"/>
                <a:ea typeface="+mj-ea"/>
                <a:cs typeface="+mj-cs"/>
              </a:rPr>
            </a:br>
            <a:r>
              <a:rPr lang="en-US" sz="4400" b="1" i="1" dirty="0">
                <a:solidFill>
                  <a:schemeClr val="bg1"/>
                </a:solidFill>
              </a:rPr>
              <a:t>the </a:t>
            </a:r>
            <a:r>
              <a:rPr lang="en-US" sz="4400" b="1" dirty="0">
                <a:solidFill>
                  <a:schemeClr val="bg1"/>
                </a:solidFill>
              </a:rPr>
              <a:t>Purpose!</a:t>
            </a:r>
            <a:r>
              <a:rPr lang="en-US" sz="4400" b="1" kern="1200" dirty="0">
                <a:solidFill>
                  <a:schemeClr val="bg1"/>
                </a:solidFill>
              </a:rPr>
              <a:t> </a:t>
            </a:r>
            <a:br>
              <a:rPr lang="en-US" sz="5000" b="1" kern="1200" dirty="0">
                <a:solidFill>
                  <a:schemeClr val="bg1"/>
                </a:solidFill>
                <a:latin typeface="+mj-lt"/>
                <a:ea typeface="+mj-ea"/>
                <a:cs typeface="+mj-cs"/>
              </a:rPr>
            </a:br>
            <a:endParaRPr lang="en-US" sz="5000" kern="1200" dirty="0">
              <a:solidFill>
                <a:schemeClr val="bg1"/>
              </a:solidFill>
              <a:latin typeface="+mj-lt"/>
              <a:ea typeface="+mj-ea"/>
              <a:cs typeface="+mj-cs"/>
            </a:endParaRPr>
          </a:p>
        </p:txBody>
      </p:sp>
      <p:cxnSp>
        <p:nvCxnSpPr>
          <p:cNvPr id="17" name="Straight Connector 16">
            <a:extLst>
              <a:ext uri="{FF2B5EF4-FFF2-40B4-BE49-F238E27FC236}">
                <a16:creationId xmlns:a16="http://schemas.microsoft.com/office/drawing/2014/main" id="{ACDD7FE5-75FD-7247-592C-39750D6E2E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EEA708C-4D38-5B59-7B53-0037BC614DE7}"/>
              </a:ext>
            </a:extLst>
          </p:cNvPr>
          <p:cNvSpPr txBox="1">
            <a:spLocks/>
          </p:cNvSpPr>
          <p:nvPr/>
        </p:nvSpPr>
        <p:spPr>
          <a:xfrm>
            <a:off x="816734" y="3681401"/>
            <a:ext cx="10537066"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Neue Haas Grotesk Text Pro"/>
                <a:ea typeface="+mj-ea"/>
                <a:cs typeface="+mj-cs"/>
              </a:rPr>
              <a:t>United in</a:t>
            </a:r>
            <a:r>
              <a:rPr kumimoji="0" lang="en-US" sz="5000" b="1" i="0" u="none" strike="noStrike" kern="1200" cap="none" spc="0" normalizeH="0" noProof="0" dirty="0">
                <a:ln>
                  <a:noFill/>
                </a:ln>
                <a:solidFill>
                  <a:prstClr val="white"/>
                </a:solidFill>
                <a:effectLst/>
                <a:uLnTx/>
                <a:uFillTx/>
                <a:latin typeface="Neue Haas Grotesk Text Pro"/>
                <a:ea typeface="+mj-ea"/>
                <a:cs typeface="+mj-cs"/>
              </a:rPr>
              <a:t> Christ</a:t>
            </a:r>
            <a:r>
              <a:rPr kumimoji="0" lang="en-US" sz="5000" b="1" i="0" u="none" strike="noStrike" kern="1200" cap="none" spc="0" normalizeH="0" baseline="0" noProof="0" dirty="0">
                <a:ln>
                  <a:noFill/>
                </a:ln>
                <a:solidFill>
                  <a:prstClr val="white"/>
                </a:solidFill>
                <a:effectLst/>
                <a:uLnTx/>
                <a:uFillTx/>
                <a:latin typeface="Neue Haas Grotesk Text Pro"/>
                <a:ea typeface="+mj-ea"/>
                <a:cs typeface="+mj-cs"/>
              </a:rPr>
              <a:t>!</a:t>
            </a: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p:txBody>
      </p:sp>
    </p:spTree>
    <p:extLst>
      <p:ext uri="{BB962C8B-B14F-4D97-AF65-F5344CB8AC3E}">
        <p14:creationId xmlns:p14="http://schemas.microsoft.com/office/powerpoint/2010/main" val="149768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A8D4C2-7B78-872D-0888-DAB8433241A7}"/>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E89DA0F-8FB3-2012-6E0C-45409DBA0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pSp>
        <p:nvGrpSpPr>
          <p:cNvPr id="45" name="Group 44">
            <a:extLst>
              <a:ext uri="{FF2B5EF4-FFF2-40B4-BE49-F238E27FC236}">
                <a16:creationId xmlns:a16="http://schemas.microsoft.com/office/drawing/2014/main" id="{9F19C628-E916-659E-8DC3-DF22638A2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9" name="Straight Connector 38">
              <a:extLst>
                <a:ext uri="{FF2B5EF4-FFF2-40B4-BE49-F238E27FC236}">
                  <a16:creationId xmlns:a16="http://schemas.microsoft.com/office/drawing/2014/main" id="{66AF3D9B-27A5-475D-C415-75A6A080B2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7FAD798-0D81-C9BA-E636-BC67BCD03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grpSp>
      <p:sp>
        <p:nvSpPr>
          <p:cNvPr id="47" name="Rectangle 46">
            <a:extLst>
              <a:ext uri="{FF2B5EF4-FFF2-40B4-BE49-F238E27FC236}">
                <a16:creationId xmlns:a16="http://schemas.microsoft.com/office/drawing/2014/main" id="{D221C58D-4ACE-2289-504B-F6D4E726F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EFAB09EC-5B61-F30C-41DD-ED2A87F24266}"/>
              </a:ext>
            </a:extLst>
          </p:cNvPr>
          <p:cNvPicPr>
            <a:picLocks noChangeAspect="1"/>
          </p:cNvPicPr>
          <p:nvPr/>
        </p:nvPicPr>
        <p:blipFill>
          <a:blip r:embed="rId3">
            <a:extLst>
              <a:ext uri="{28A0092B-C50C-407E-A947-70E740481C1C}">
                <a14:useLocalDpi xmlns:a14="http://schemas.microsoft.com/office/drawing/2010/main" val="0"/>
              </a:ext>
            </a:extLst>
          </a:blip>
          <a:srcRect l="15987" r="15987"/>
          <a:stretch/>
        </p:blipFill>
        <p:spPr>
          <a:xfrm>
            <a:off x="4298122" y="823769"/>
            <a:ext cx="3292790" cy="2663137"/>
          </a:xfrm>
          <a:prstGeom prst="rect">
            <a:avLst/>
          </a:prstGeom>
          <a:noFill/>
        </p:spPr>
      </p:pic>
      <p:pic>
        <p:nvPicPr>
          <p:cNvPr id="3" name="Picture 2">
            <a:extLst>
              <a:ext uri="{FF2B5EF4-FFF2-40B4-BE49-F238E27FC236}">
                <a16:creationId xmlns:a16="http://schemas.microsoft.com/office/drawing/2014/main" id="{6092C993-1D46-7CFC-F200-E612F8912483}"/>
              </a:ext>
            </a:extLst>
          </p:cNvPr>
          <p:cNvPicPr>
            <a:picLocks noChangeAspect="1"/>
          </p:cNvPicPr>
          <p:nvPr/>
        </p:nvPicPr>
        <p:blipFill>
          <a:blip r:embed="rId4">
            <a:extLst>
              <a:ext uri="{28A0092B-C50C-407E-A947-70E740481C1C}">
                <a14:useLocalDpi xmlns:a14="http://schemas.microsoft.com/office/drawing/2010/main" val="0"/>
              </a:ext>
            </a:extLst>
          </a:blip>
          <a:srcRect l="10439" r="10439"/>
          <a:stretch/>
        </p:blipFill>
        <p:spPr>
          <a:xfrm>
            <a:off x="7946829" y="823769"/>
            <a:ext cx="3292790" cy="2663137"/>
          </a:xfrm>
          <a:prstGeom prst="rect">
            <a:avLst/>
          </a:prstGeom>
          <a:noFill/>
        </p:spPr>
      </p:pic>
      <p:pic>
        <p:nvPicPr>
          <p:cNvPr id="8" name="Picture 7">
            <a:extLst>
              <a:ext uri="{FF2B5EF4-FFF2-40B4-BE49-F238E27FC236}">
                <a16:creationId xmlns:a16="http://schemas.microsoft.com/office/drawing/2014/main" id="{824AA54E-1886-4341-F321-C2FDD148976B}"/>
              </a:ext>
            </a:extLst>
          </p:cNvPr>
          <p:cNvPicPr>
            <a:picLocks noChangeAspect="1"/>
          </p:cNvPicPr>
          <p:nvPr/>
        </p:nvPicPr>
        <p:blipFill>
          <a:blip r:embed="rId5">
            <a:extLst>
              <a:ext uri="{28A0092B-C50C-407E-A947-70E740481C1C}">
                <a14:useLocalDpi xmlns:a14="http://schemas.microsoft.com/office/drawing/2010/main" val="0"/>
              </a:ext>
            </a:extLst>
          </a:blip>
          <a:srcRect l="14841" r="14841"/>
          <a:stretch/>
        </p:blipFill>
        <p:spPr>
          <a:xfrm>
            <a:off x="883226" y="791407"/>
            <a:ext cx="3292790" cy="2663137"/>
          </a:xfrm>
          <a:prstGeom prst="rect">
            <a:avLst/>
          </a:prstGeom>
          <a:noFill/>
        </p:spPr>
      </p:pic>
      <p:sp>
        <p:nvSpPr>
          <p:cNvPr id="21" name="Text Placeholder 2">
            <a:extLst>
              <a:ext uri="{FF2B5EF4-FFF2-40B4-BE49-F238E27FC236}">
                <a16:creationId xmlns:a16="http://schemas.microsoft.com/office/drawing/2014/main" id="{51B2B454-5091-4CD1-0ED2-58CB3EF3C3F7}"/>
              </a:ext>
            </a:extLst>
          </p:cNvPr>
          <p:cNvSpPr>
            <a:spLocks noGrp="1"/>
          </p:cNvSpPr>
          <p:nvPr>
            <p:ph type="title"/>
          </p:nvPr>
        </p:nvSpPr>
        <p:spPr>
          <a:xfrm>
            <a:off x="1237674" y="4504590"/>
            <a:ext cx="10071100" cy="928687"/>
          </a:xfrm>
        </p:spPr>
        <p:txBody>
          <a:bodyPr vert="horz" lIns="91440" tIns="45720" rIns="91440" bIns="45720" rtlCol="0" anchor="ctr">
            <a:normAutofit fontScale="90000"/>
          </a:bodyPr>
          <a:lstStyle/>
          <a:p>
            <a:r>
              <a:rPr lang="en-US" sz="3700" b="1" dirty="0"/>
              <a:t>Question </a:t>
            </a:r>
            <a:br>
              <a:rPr lang="en-US" sz="3700" b="1" dirty="0"/>
            </a:br>
            <a:r>
              <a:rPr lang="en-US" sz="3700" dirty="0"/>
              <a:t>~</a:t>
            </a:r>
            <a:r>
              <a:rPr lang="en-US" sz="3700" b="1" dirty="0"/>
              <a:t> </a:t>
            </a:r>
            <a:r>
              <a:rPr lang="en-US" sz="3700" kern="1200" dirty="0">
                <a:solidFill>
                  <a:schemeClr val="tx1"/>
                </a:solidFill>
                <a:latin typeface="+mj-lt"/>
                <a:ea typeface="+mj-ea"/>
                <a:cs typeface="+mj-cs"/>
              </a:rPr>
              <a:t>what are some of the pitfalls in our gatherings that make unity a challenge?</a:t>
            </a:r>
            <a:r>
              <a:rPr lang="en-US" sz="3700" dirty="0"/>
              <a:t> </a:t>
            </a:r>
            <a:br>
              <a:rPr lang="en-US" sz="3700" dirty="0"/>
            </a:br>
            <a:endParaRPr lang="en-US" sz="3700" kern="1200" dirty="0">
              <a:solidFill>
                <a:schemeClr val="tx1"/>
              </a:solidFill>
              <a:latin typeface="+mj-lt"/>
              <a:ea typeface="+mj-ea"/>
              <a:cs typeface="+mj-cs"/>
            </a:endParaRPr>
          </a:p>
        </p:txBody>
      </p:sp>
    </p:spTree>
    <p:extLst>
      <p:ext uri="{BB962C8B-B14F-4D97-AF65-F5344CB8AC3E}">
        <p14:creationId xmlns:p14="http://schemas.microsoft.com/office/powerpoint/2010/main" val="299185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71B92A-6448-5A71-E671-AC1AF609B14F}"/>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03DC4F9-7C87-1E3A-A9F8-8B935A281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EF95AE65-BA57-5EFA-9A84-AE3BA93202D2}"/>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4000" b="0" kern="1200" dirty="0">
                <a:solidFill>
                  <a:schemeClr val="tx1"/>
                </a:solidFill>
                <a:latin typeface="+mj-lt"/>
                <a:ea typeface="+mj-ea"/>
                <a:cs typeface="+mj-cs"/>
              </a:rPr>
              <a:t>Are we</a:t>
            </a:r>
            <a:br>
              <a:rPr lang="en-US" sz="4000" b="0" kern="1200" dirty="0">
                <a:solidFill>
                  <a:schemeClr val="tx1"/>
                </a:solidFill>
                <a:latin typeface="+mj-lt"/>
                <a:ea typeface="+mj-ea"/>
                <a:cs typeface="+mj-cs"/>
              </a:rPr>
            </a:br>
            <a:r>
              <a:rPr lang="en-US" sz="4000" b="0" kern="1200" dirty="0">
                <a:solidFill>
                  <a:schemeClr val="tx1"/>
                </a:solidFill>
                <a:latin typeface="+mj-lt"/>
                <a:ea typeface="+mj-ea"/>
                <a:cs typeface="+mj-cs"/>
              </a:rPr>
              <a:t>Connected</a:t>
            </a:r>
            <a:r>
              <a:rPr lang="en-US" sz="4000" b="0" i="1" kern="1200" dirty="0">
                <a:solidFill>
                  <a:schemeClr val="tx1"/>
                </a:solidFill>
                <a:latin typeface="+mj-lt"/>
                <a:ea typeface="+mj-ea"/>
                <a:cs typeface="+mj-cs"/>
              </a:rPr>
              <a:t> </a:t>
            </a:r>
            <a:r>
              <a:rPr lang="en-US" sz="4000" i="1" kern="1200" dirty="0">
                <a:solidFill>
                  <a:schemeClr val="tx1"/>
                </a:solidFill>
                <a:latin typeface="+mj-lt"/>
                <a:ea typeface="+mj-ea"/>
                <a:cs typeface="+mj-cs"/>
              </a:rPr>
              <a:t>but </a:t>
            </a:r>
            <a:br>
              <a:rPr lang="en-US" sz="4000" i="1" kern="1200" dirty="0">
                <a:solidFill>
                  <a:schemeClr val="tx1"/>
                </a:solidFill>
                <a:latin typeface="+mj-lt"/>
                <a:ea typeface="+mj-ea"/>
                <a:cs typeface="+mj-cs"/>
              </a:rPr>
            </a:br>
            <a:r>
              <a:rPr lang="en-US" sz="4000" kern="1200" dirty="0">
                <a:solidFill>
                  <a:schemeClr val="tx1"/>
                </a:solidFill>
                <a:latin typeface="+mj-lt"/>
                <a:ea typeface="+mj-ea"/>
                <a:cs typeface="+mj-cs"/>
              </a:rPr>
              <a:t>Not </a:t>
            </a:r>
            <a:r>
              <a:rPr lang="en-US" sz="4000" b="0" i="1" kern="1200" dirty="0">
                <a:solidFill>
                  <a:schemeClr val="tx1"/>
                </a:solidFill>
                <a:latin typeface="+mj-lt"/>
                <a:ea typeface="+mj-ea"/>
                <a:cs typeface="+mj-cs"/>
              </a:rPr>
              <a:t>United </a:t>
            </a:r>
            <a:r>
              <a:rPr lang="en-US" sz="4000" b="0" kern="1200" dirty="0">
                <a:solidFill>
                  <a:schemeClr val="tx1"/>
                </a:solidFill>
                <a:latin typeface="+mj-lt"/>
                <a:ea typeface="+mj-ea"/>
                <a:cs typeface="+mj-cs"/>
              </a:rPr>
              <a:t>in Purpose!</a:t>
            </a:r>
          </a:p>
        </p:txBody>
      </p:sp>
      <p:pic>
        <p:nvPicPr>
          <p:cNvPr id="2" name="Picture 1">
            <a:extLst>
              <a:ext uri="{FF2B5EF4-FFF2-40B4-BE49-F238E27FC236}">
                <a16:creationId xmlns:a16="http://schemas.microsoft.com/office/drawing/2014/main" id="{88B35D51-BAF6-3E68-9957-FD08A186A517}"/>
              </a:ext>
            </a:extLst>
          </p:cNvPr>
          <p:cNvPicPr>
            <a:picLocks noChangeAspect="1"/>
          </p:cNvPicPr>
          <p:nvPr/>
        </p:nvPicPr>
        <p:blipFill>
          <a:blip r:embed="rId3">
            <a:extLst>
              <a:ext uri="{28A0092B-C50C-407E-A947-70E740481C1C}">
                <a14:useLocalDpi xmlns:a14="http://schemas.microsoft.com/office/drawing/2010/main" val="0"/>
              </a:ext>
            </a:extLst>
          </a:blip>
          <a:srcRect l="25009" r="25009"/>
          <a:stretch/>
        </p:blipFill>
        <p:spPr>
          <a:xfrm>
            <a:off x="182787" y="2558694"/>
            <a:ext cx="2827865" cy="3731891"/>
          </a:xfrm>
          <a:prstGeom prst="rect">
            <a:avLst/>
          </a:prstGeom>
          <a:noFill/>
        </p:spPr>
      </p:pic>
      <p:pic>
        <p:nvPicPr>
          <p:cNvPr id="3" name="Picture 2">
            <a:extLst>
              <a:ext uri="{FF2B5EF4-FFF2-40B4-BE49-F238E27FC236}">
                <a16:creationId xmlns:a16="http://schemas.microsoft.com/office/drawing/2014/main" id="{466FAD74-4FD3-DAAD-1987-2B19D26B0642}"/>
              </a:ext>
            </a:extLst>
          </p:cNvPr>
          <p:cNvPicPr>
            <a:picLocks noChangeAspect="1"/>
          </p:cNvPicPr>
          <p:nvPr/>
        </p:nvPicPr>
        <p:blipFill>
          <a:blip r:embed="rId4">
            <a:extLst>
              <a:ext uri="{28A0092B-C50C-407E-A947-70E740481C1C}">
                <a14:useLocalDpi xmlns:a14="http://schemas.microsoft.com/office/drawing/2010/main" val="0"/>
              </a:ext>
            </a:extLst>
          </a:blip>
          <a:srcRect l="26228" r="26228"/>
          <a:stretch/>
        </p:blipFill>
        <p:spPr>
          <a:xfrm>
            <a:off x="3180760" y="2558694"/>
            <a:ext cx="2827865" cy="3731891"/>
          </a:xfrm>
          <a:prstGeom prst="rect">
            <a:avLst/>
          </a:prstGeom>
          <a:noFill/>
        </p:spPr>
      </p:pic>
      <p:pic>
        <p:nvPicPr>
          <p:cNvPr id="6" name="Picture 5">
            <a:extLst>
              <a:ext uri="{FF2B5EF4-FFF2-40B4-BE49-F238E27FC236}">
                <a16:creationId xmlns:a16="http://schemas.microsoft.com/office/drawing/2014/main" id="{E9F40722-B62B-5A8A-1510-CB009A3775C3}"/>
              </a:ext>
            </a:extLst>
          </p:cNvPr>
          <p:cNvPicPr>
            <a:picLocks noChangeAspect="1"/>
          </p:cNvPicPr>
          <p:nvPr/>
        </p:nvPicPr>
        <p:blipFill>
          <a:blip r:embed="rId5">
            <a:extLst>
              <a:ext uri="{28A0092B-C50C-407E-A947-70E740481C1C}">
                <a14:useLocalDpi xmlns:a14="http://schemas.microsoft.com/office/drawing/2010/main" val="0"/>
              </a:ext>
            </a:extLst>
          </a:blip>
          <a:srcRect l="24820" r="24820"/>
          <a:stretch/>
        </p:blipFill>
        <p:spPr>
          <a:xfrm>
            <a:off x="6178733" y="2558694"/>
            <a:ext cx="2827865" cy="3731891"/>
          </a:xfrm>
          <a:prstGeom prst="rect">
            <a:avLst/>
          </a:prstGeom>
          <a:noFill/>
        </p:spPr>
      </p:pic>
      <p:pic>
        <p:nvPicPr>
          <p:cNvPr id="8" name="Picture 7">
            <a:extLst>
              <a:ext uri="{FF2B5EF4-FFF2-40B4-BE49-F238E27FC236}">
                <a16:creationId xmlns:a16="http://schemas.microsoft.com/office/drawing/2014/main" id="{F7C71847-21E8-E0BE-8ABA-E4C89BA181F8}"/>
              </a:ext>
            </a:extLst>
          </p:cNvPr>
          <p:cNvPicPr>
            <a:picLocks noChangeAspect="1"/>
          </p:cNvPicPr>
          <p:nvPr/>
        </p:nvPicPr>
        <p:blipFill>
          <a:blip r:embed="rId6">
            <a:extLst>
              <a:ext uri="{28A0092B-C50C-407E-A947-70E740481C1C}">
                <a14:useLocalDpi xmlns:a14="http://schemas.microsoft.com/office/drawing/2010/main" val="0"/>
              </a:ext>
            </a:extLst>
          </a:blip>
          <a:srcRect l="29199" r="29199"/>
          <a:stretch/>
        </p:blipFill>
        <p:spPr>
          <a:xfrm>
            <a:off x="9176706" y="2558694"/>
            <a:ext cx="2827865" cy="3731891"/>
          </a:xfrm>
          <a:prstGeom prst="rect">
            <a:avLst/>
          </a:prstGeom>
          <a:noFill/>
        </p:spPr>
      </p:pic>
    </p:spTree>
    <p:extLst>
      <p:ext uri="{BB962C8B-B14F-4D97-AF65-F5344CB8AC3E}">
        <p14:creationId xmlns:p14="http://schemas.microsoft.com/office/powerpoint/2010/main" val="22689325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E616-C9AF-31BF-1819-349B7458487D}"/>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ACF06125-DAA9-7BEF-4FEC-7EEDF2D858BE}"/>
              </a:ext>
            </a:extLst>
          </p:cNvPr>
          <p:cNvSpPr>
            <a:spLocks noGrp="1"/>
          </p:cNvSpPr>
          <p:nvPr>
            <p:ph type="ctrTitle"/>
          </p:nvPr>
        </p:nvSpPr>
        <p:spPr>
          <a:xfrm>
            <a:off x="8162411" y="260405"/>
            <a:ext cx="4590288" cy="1824824"/>
          </a:xfrm>
        </p:spPr>
        <p:txBody>
          <a:bodyPr vert="horz" lIns="91440" tIns="45720" rIns="91440" bIns="45720" rtlCol="0" anchor="t">
            <a:normAutofit/>
          </a:bodyPr>
          <a:lstStyle/>
          <a:p>
            <a:r>
              <a:rPr lang="en-US" sz="4400" b="0" i="1" kern="1200" dirty="0">
                <a:latin typeface="+mj-lt"/>
                <a:ea typeface="+mj-ea"/>
                <a:cs typeface="+mj-cs"/>
              </a:rPr>
              <a:t>John </a:t>
            </a:r>
            <a:r>
              <a:rPr lang="en-US" sz="4400" b="0" kern="1200" dirty="0">
                <a:latin typeface="+mj-lt"/>
                <a:ea typeface="+mj-ea"/>
                <a:cs typeface="+mj-cs"/>
              </a:rPr>
              <a:t>1</a:t>
            </a:r>
            <a:r>
              <a:rPr lang="en-US" sz="4400" dirty="0"/>
              <a:t>7</a:t>
            </a:r>
            <a:r>
              <a:rPr lang="en-US" sz="4400" b="0" kern="1200" dirty="0">
                <a:latin typeface="+mj-lt"/>
                <a:ea typeface="+mj-ea"/>
                <a:cs typeface="+mj-cs"/>
              </a:rPr>
              <a:t>!</a:t>
            </a:r>
          </a:p>
        </p:txBody>
      </p:sp>
      <p:sp>
        <p:nvSpPr>
          <p:cNvPr id="6" name="TextBox 5">
            <a:extLst>
              <a:ext uri="{FF2B5EF4-FFF2-40B4-BE49-F238E27FC236}">
                <a16:creationId xmlns:a16="http://schemas.microsoft.com/office/drawing/2014/main" id="{3960AB3A-ADDB-D485-167A-700FBC650A1A}"/>
              </a:ext>
            </a:extLst>
          </p:cNvPr>
          <p:cNvSpPr txBox="1"/>
          <p:nvPr/>
        </p:nvSpPr>
        <p:spPr>
          <a:xfrm>
            <a:off x="419828" y="642067"/>
            <a:ext cx="11596580" cy="5955527"/>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Neue Haas Grotesk Text Pro"/>
                <a:ea typeface="+mn-ea"/>
                <a:cs typeface="+mn-cs"/>
              </a:rPr>
              <a:t>Jesus’ Prayer…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30000" noProof="0" dirty="0">
              <a:ln>
                <a:noFill/>
              </a:ln>
              <a:solidFill>
                <a:prstClr val="white"/>
              </a:solidFill>
              <a:effectLst/>
              <a:uLnTx/>
              <a:uFillTx/>
              <a:latin typeface="Neue Haas Grotesk Text Pro"/>
              <a:ea typeface="+mn-ea"/>
              <a:cs typeface="+mn-cs"/>
            </a:endParaRPr>
          </a:p>
          <a:p>
            <a:pPr lvl="0"/>
            <a:r>
              <a:rPr lang="en-GB" sz="3200" b="1" baseline="30000" dirty="0"/>
              <a:t>20 </a:t>
            </a:r>
            <a:r>
              <a:rPr lang="en-GB" sz="3200" dirty="0"/>
              <a:t>“My prayer is not for them alone. I pray also for those who will believe in me through their message, </a:t>
            </a:r>
            <a:r>
              <a:rPr lang="en-GB" sz="3200" b="1" baseline="30000" dirty="0"/>
              <a:t>21 </a:t>
            </a:r>
            <a:r>
              <a:rPr lang="en-GB" sz="3200" dirty="0"/>
              <a:t>that all of them </a:t>
            </a:r>
            <a:r>
              <a:rPr lang="en-GB" sz="3200" b="1" dirty="0"/>
              <a:t>may be one</a:t>
            </a:r>
            <a:r>
              <a:rPr lang="en-GB" sz="3200" dirty="0"/>
              <a:t>, Father, just as you are in me and I am in you. May they also be in us so that the world may believe that you have sent me. </a:t>
            </a:r>
          </a:p>
          <a:p>
            <a:pPr lvl="0"/>
            <a:endParaRPr lang="en-GB" sz="3200" dirty="0"/>
          </a:p>
          <a:p>
            <a:pPr lvl="0"/>
            <a:r>
              <a:rPr lang="en-GB" sz="3200" b="1" baseline="30000" dirty="0"/>
              <a:t>22 </a:t>
            </a:r>
            <a:r>
              <a:rPr lang="en-GB" sz="3200" dirty="0"/>
              <a:t>I have given them the glory that you gave me, that they may be one as we are one— </a:t>
            </a:r>
            <a:r>
              <a:rPr lang="en-GB" sz="3200" b="1" baseline="30000" dirty="0"/>
              <a:t>23 </a:t>
            </a:r>
            <a:r>
              <a:rPr lang="en-GB" sz="3200" dirty="0"/>
              <a:t>I in them and you in me—so that they may be brought to complete unity. Then the world will know that you sent me and have loved them even as you have loved me.</a:t>
            </a:r>
            <a:endParaRPr kumimoji="0" lang="en-GB" sz="3200" b="0" i="0" u="none" strike="noStrike" kern="1200" cap="none" spc="0" normalizeH="0" baseline="0" noProof="0" dirty="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3308919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25A8-0DDC-AE8B-9339-F3E76F57E21D}"/>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4E731A3B-10B8-E7C5-D972-3EF39D9C0C10}"/>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t>Community</a:t>
            </a:r>
            <a:r>
              <a:rPr lang="en-US" b="0" i="1" kern="1200"/>
              <a:t> </a:t>
            </a:r>
            <a:br>
              <a:rPr lang="en-US" b="0" i="1" kern="1200"/>
            </a:br>
            <a:r>
              <a:rPr lang="en-US" i="1"/>
              <a:t>united </a:t>
            </a:r>
            <a:r>
              <a:rPr lang="en-US"/>
              <a:t>in</a:t>
            </a:r>
            <a:r>
              <a:rPr lang="en-US" b="0" i="1" kern="1200"/>
              <a:t> </a:t>
            </a:r>
            <a:r>
              <a:rPr lang="en-US" b="0" kern="1200"/>
              <a:t>Spirit</a:t>
            </a:r>
            <a:br>
              <a:rPr lang="en-US" b="0" kern="1200"/>
            </a:br>
            <a:r>
              <a:rPr lang="en-US" b="0" kern="1200"/>
              <a:t>to </a:t>
            </a:r>
            <a:r>
              <a:rPr lang="en-US" i="1"/>
              <a:t>form</a:t>
            </a:r>
            <a:r>
              <a:rPr lang="en-US" b="0" i="1" kern="1200"/>
              <a:t> </a:t>
            </a:r>
            <a:r>
              <a:rPr lang="en-US" b="0" kern="1200"/>
              <a:t>One </a:t>
            </a:r>
            <a:r>
              <a:rPr lang="en-US"/>
              <a:t>B</a:t>
            </a:r>
            <a:r>
              <a:rPr lang="en-US" b="0" kern="1200"/>
              <a:t>ody!</a:t>
            </a:r>
            <a:endParaRPr lang="en-US" b="0" kern="1200" dirty="0"/>
          </a:p>
        </p:txBody>
      </p:sp>
      <p:pic>
        <p:nvPicPr>
          <p:cNvPr id="2" name="Picture 1">
            <a:extLst>
              <a:ext uri="{FF2B5EF4-FFF2-40B4-BE49-F238E27FC236}">
                <a16:creationId xmlns:a16="http://schemas.microsoft.com/office/drawing/2014/main" id="{843BA3F8-24D9-856F-7E3C-41D93A33F0FF}"/>
              </a:ext>
            </a:extLst>
          </p:cNvPr>
          <p:cNvPicPr>
            <a:picLocks noChangeAspect="1"/>
          </p:cNvPicPr>
          <p:nvPr/>
        </p:nvPicPr>
        <p:blipFill>
          <a:blip r:embed="rId3">
            <a:extLst>
              <a:ext uri="{28A0092B-C50C-407E-A947-70E740481C1C}">
                <a14:useLocalDpi xmlns:a14="http://schemas.microsoft.com/office/drawing/2010/main" val="0"/>
              </a:ext>
            </a:extLst>
          </a:blip>
          <a:srcRect l="11255" r="11255"/>
          <a:stretch/>
        </p:blipFill>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noFill/>
        </p:spPr>
      </p:pic>
      <p:pic>
        <p:nvPicPr>
          <p:cNvPr id="5" name="Picture 4">
            <a:extLst>
              <a:ext uri="{FF2B5EF4-FFF2-40B4-BE49-F238E27FC236}">
                <a16:creationId xmlns:a16="http://schemas.microsoft.com/office/drawing/2014/main" id="{842B1EEB-8D3B-0243-CBB9-0CF5129E145A}"/>
              </a:ext>
            </a:extLst>
          </p:cNvPr>
          <p:cNvPicPr>
            <a:picLocks noChangeAspect="1"/>
          </p:cNvPicPr>
          <p:nvPr/>
        </p:nvPicPr>
        <p:blipFill>
          <a:blip r:embed="rId4">
            <a:extLst>
              <a:ext uri="{28A0092B-C50C-407E-A947-70E740481C1C}">
                <a14:useLocalDpi xmlns:a14="http://schemas.microsoft.com/office/drawing/2010/main" val="0"/>
              </a:ext>
            </a:extLst>
          </a:blip>
          <a:srcRect l="20860" r="20860"/>
          <a:stretch/>
        </p:blipFill>
        <p:spPr>
          <a:xfrm>
            <a:off x="6096000" y="549275"/>
            <a:ext cx="5585925" cy="5783263"/>
          </a:xfrm>
          <a:prstGeom prst="rect">
            <a:avLst/>
          </a:prstGeom>
          <a:noFill/>
        </p:spPr>
      </p:pic>
    </p:spTree>
    <p:extLst>
      <p:ext uri="{BB962C8B-B14F-4D97-AF65-F5344CB8AC3E}">
        <p14:creationId xmlns:p14="http://schemas.microsoft.com/office/powerpoint/2010/main" val="24410624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0A37C-0D4E-0A8C-A9A7-157276AD1284}"/>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9D49CA1-949E-4015-FF04-9C4F0F5F7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pSp>
        <p:nvGrpSpPr>
          <p:cNvPr id="45" name="Group 44">
            <a:extLst>
              <a:ext uri="{FF2B5EF4-FFF2-40B4-BE49-F238E27FC236}">
                <a16:creationId xmlns:a16="http://schemas.microsoft.com/office/drawing/2014/main" id="{80C76067-B7EB-2523-91B9-0AA6371F2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9" name="Straight Connector 38">
              <a:extLst>
                <a:ext uri="{FF2B5EF4-FFF2-40B4-BE49-F238E27FC236}">
                  <a16:creationId xmlns:a16="http://schemas.microsoft.com/office/drawing/2014/main" id="{9ED88AD9-17E9-AE2A-AAA4-306EE0F42B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51A8341-D971-509A-E8FC-FE1E36BD1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grpSp>
      <p:sp>
        <p:nvSpPr>
          <p:cNvPr id="47" name="Rectangle 46">
            <a:extLst>
              <a:ext uri="{FF2B5EF4-FFF2-40B4-BE49-F238E27FC236}">
                <a16:creationId xmlns:a16="http://schemas.microsoft.com/office/drawing/2014/main" id="{E890402F-A50B-ABB8-488E-EF8F502A9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1F5D77C4-6940-9BDA-2F72-2DEDBEE2593F}"/>
              </a:ext>
            </a:extLst>
          </p:cNvPr>
          <p:cNvPicPr>
            <a:picLocks noChangeAspect="1"/>
          </p:cNvPicPr>
          <p:nvPr/>
        </p:nvPicPr>
        <p:blipFill>
          <a:blip r:embed="rId3">
            <a:extLst>
              <a:ext uri="{28A0092B-C50C-407E-A947-70E740481C1C}">
                <a14:useLocalDpi xmlns:a14="http://schemas.microsoft.com/office/drawing/2010/main" val="0"/>
              </a:ext>
            </a:extLst>
          </a:blip>
          <a:srcRect l="15823" r="15823"/>
          <a:stretch/>
        </p:blipFill>
        <p:spPr>
          <a:xfrm>
            <a:off x="4298122" y="823769"/>
            <a:ext cx="3292790" cy="2663137"/>
          </a:xfrm>
          <a:prstGeom prst="rect">
            <a:avLst/>
          </a:prstGeom>
          <a:noFill/>
        </p:spPr>
      </p:pic>
      <p:pic>
        <p:nvPicPr>
          <p:cNvPr id="3" name="Picture 2">
            <a:extLst>
              <a:ext uri="{FF2B5EF4-FFF2-40B4-BE49-F238E27FC236}">
                <a16:creationId xmlns:a16="http://schemas.microsoft.com/office/drawing/2014/main" id="{C3681A06-499F-467F-B42B-292B0EE91570}"/>
              </a:ext>
            </a:extLst>
          </p:cNvPr>
          <p:cNvPicPr>
            <a:picLocks noChangeAspect="1"/>
          </p:cNvPicPr>
          <p:nvPr/>
        </p:nvPicPr>
        <p:blipFill>
          <a:blip r:embed="rId4">
            <a:extLst>
              <a:ext uri="{28A0092B-C50C-407E-A947-70E740481C1C}">
                <a14:useLocalDpi xmlns:a14="http://schemas.microsoft.com/office/drawing/2010/main" val="0"/>
              </a:ext>
            </a:extLst>
          </a:blip>
          <a:srcRect l="18742" r="18742"/>
          <a:stretch/>
        </p:blipFill>
        <p:spPr>
          <a:xfrm>
            <a:off x="7946829" y="823769"/>
            <a:ext cx="3292790" cy="2663137"/>
          </a:xfrm>
          <a:prstGeom prst="rect">
            <a:avLst/>
          </a:prstGeom>
          <a:noFill/>
        </p:spPr>
      </p:pic>
      <p:pic>
        <p:nvPicPr>
          <p:cNvPr id="8" name="Picture 7">
            <a:extLst>
              <a:ext uri="{FF2B5EF4-FFF2-40B4-BE49-F238E27FC236}">
                <a16:creationId xmlns:a16="http://schemas.microsoft.com/office/drawing/2014/main" id="{0954D5F0-70F8-3A28-69A7-FDD1667210DE}"/>
              </a:ext>
            </a:extLst>
          </p:cNvPr>
          <p:cNvPicPr>
            <a:picLocks noChangeAspect="1"/>
          </p:cNvPicPr>
          <p:nvPr/>
        </p:nvPicPr>
        <p:blipFill>
          <a:blip r:embed="rId5">
            <a:extLst>
              <a:ext uri="{28A0092B-C50C-407E-A947-70E740481C1C}">
                <a14:useLocalDpi xmlns:a14="http://schemas.microsoft.com/office/drawing/2010/main" val="0"/>
              </a:ext>
            </a:extLst>
          </a:blip>
          <a:srcRect l="7909" r="7909"/>
          <a:stretch/>
        </p:blipFill>
        <p:spPr>
          <a:xfrm>
            <a:off x="883226" y="791407"/>
            <a:ext cx="3292790" cy="2663137"/>
          </a:xfrm>
          <a:prstGeom prst="rect">
            <a:avLst/>
          </a:prstGeom>
          <a:noFill/>
        </p:spPr>
      </p:pic>
      <p:sp>
        <p:nvSpPr>
          <p:cNvPr id="21" name="Text Placeholder 2">
            <a:extLst>
              <a:ext uri="{FF2B5EF4-FFF2-40B4-BE49-F238E27FC236}">
                <a16:creationId xmlns:a16="http://schemas.microsoft.com/office/drawing/2014/main" id="{39AE7994-B169-2A76-ADBF-54050EA8C8C2}"/>
              </a:ext>
            </a:extLst>
          </p:cNvPr>
          <p:cNvSpPr>
            <a:spLocks noGrp="1"/>
          </p:cNvSpPr>
          <p:nvPr>
            <p:ph type="title"/>
          </p:nvPr>
        </p:nvSpPr>
        <p:spPr>
          <a:xfrm>
            <a:off x="1237674" y="4504590"/>
            <a:ext cx="10071100" cy="928687"/>
          </a:xfrm>
        </p:spPr>
        <p:txBody>
          <a:bodyPr vert="horz" lIns="91440" tIns="45720" rIns="91440" bIns="45720" rtlCol="0" anchor="ctr">
            <a:normAutofit fontScale="90000"/>
          </a:bodyPr>
          <a:lstStyle/>
          <a:p>
            <a:r>
              <a:rPr lang="en-US" sz="3700" b="1" dirty="0"/>
              <a:t>Question </a:t>
            </a:r>
            <a:br>
              <a:rPr lang="en-US" sz="3700" b="1" dirty="0"/>
            </a:br>
            <a:r>
              <a:rPr lang="en-US" sz="3700" dirty="0"/>
              <a:t>~</a:t>
            </a:r>
            <a:r>
              <a:rPr lang="en-US" sz="3700" b="1" dirty="0"/>
              <a:t> </a:t>
            </a:r>
            <a:r>
              <a:rPr lang="en-US" sz="3700" dirty="0"/>
              <a:t>How can we reconcile our differences so that we can keep the unity of spirit in all matters</a:t>
            </a:r>
            <a:r>
              <a:rPr lang="en-US" sz="3700" kern="1200" dirty="0">
                <a:solidFill>
                  <a:schemeClr val="tx1"/>
                </a:solidFill>
                <a:latin typeface="+mj-lt"/>
                <a:ea typeface="+mj-ea"/>
                <a:cs typeface="+mj-cs"/>
              </a:rPr>
              <a:t>?</a:t>
            </a:r>
            <a:r>
              <a:rPr lang="en-US" sz="3700" dirty="0"/>
              <a:t> </a:t>
            </a:r>
            <a:br>
              <a:rPr lang="en-US" sz="3700" dirty="0"/>
            </a:br>
            <a:endParaRPr lang="en-US" sz="3700" kern="1200" dirty="0">
              <a:solidFill>
                <a:schemeClr val="tx1"/>
              </a:solidFill>
              <a:latin typeface="+mj-lt"/>
              <a:ea typeface="+mj-ea"/>
              <a:cs typeface="+mj-cs"/>
            </a:endParaRPr>
          </a:p>
        </p:txBody>
      </p:sp>
    </p:spTree>
    <p:extLst>
      <p:ext uri="{BB962C8B-B14F-4D97-AF65-F5344CB8AC3E}">
        <p14:creationId xmlns:p14="http://schemas.microsoft.com/office/powerpoint/2010/main" val="2314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9C8C4B-ACA7-5E97-8FEC-18CF5630032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DC4B2FD-74CB-6853-5614-994FBF7DF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6C6C2770-E43B-D94F-F2E2-4854C1D7FFA4}"/>
              </a:ext>
            </a:extLst>
          </p:cNvPr>
          <p:cNvPicPr>
            <a:picLocks noChangeAspect="1"/>
          </p:cNvPicPr>
          <p:nvPr/>
        </p:nvPicPr>
        <p:blipFill>
          <a:blip r:embed="rId3">
            <a:extLst>
              <a:ext uri="{28A0092B-C50C-407E-A947-70E740481C1C}">
                <a14:useLocalDpi xmlns:a14="http://schemas.microsoft.com/office/drawing/2010/main" val="0"/>
              </a:ext>
            </a:extLst>
          </a:blip>
          <a:srcRect t="14163" b="14163"/>
          <a:stretch/>
        </p:blipFill>
        <p:spPr>
          <a:xfrm>
            <a:off x="4547937" y="-5"/>
            <a:ext cx="7644062" cy="3681406"/>
          </a:xfrm>
          <a:prstGeom prst="rect">
            <a:avLst/>
          </a:prstGeom>
          <a:noFill/>
        </p:spPr>
      </p:pic>
      <p:pic>
        <p:nvPicPr>
          <p:cNvPr id="6" name="Picture 5">
            <a:extLst>
              <a:ext uri="{FF2B5EF4-FFF2-40B4-BE49-F238E27FC236}">
                <a16:creationId xmlns:a16="http://schemas.microsoft.com/office/drawing/2014/main" id="{2E2A3CFF-B507-0E4C-D4D0-21DE069EDDA1}"/>
              </a:ext>
            </a:extLst>
          </p:cNvPr>
          <p:cNvPicPr>
            <a:picLocks noChangeAspect="1"/>
          </p:cNvPicPr>
          <p:nvPr/>
        </p:nvPicPr>
        <p:blipFill>
          <a:blip r:embed="rId4">
            <a:extLst>
              <a:ext uri="{28A0092B-C50C-407E-A947-70E740481C1C}">
                <a14:useLocalDpi xmlns:a14="http://schemas.microsoft.com/office/drawing/2010/main" val="0"/>
              </a:ext>
            </a:extLst>
          </a:blip>
          <a:srcRect t="14935" b="14935"/>
          <a:stretch/>
        </p:blipFill>
        <p:spPr>
          <a:xfrm>
            <a:off x="4547938" y="3681409"/>
            <a:ext cx="7644062" cy="3176595"/>
          </a:xfrm>
          <a:prstGeom prst="rect">
            <a:avLst/>
          </a:prstGeom>
          <a:noFill/>
        </p:spPr>
      </p:pic>
      <p:sp>
        <p:nvSpPr>
          <p:cNvPr id="11" name="Rectangle 10">
            <a:extLst>
              <a:ext uri="{FF2B5EF4-FFF2-40B4-BE49-F238E27FC236}">
                <a16:creationId xmlns:a16="http://schemas.microsoft.com/office/drawing/2014/main" id="{2A48AD8D-4BB0-8E48-E634-43B9AB7AD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B3F5D176-A207-A772-321E-164A54245BCC}"/>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COMMITMENT.</a:t>
            </a:r>
            <a:br>
              <a:rPr lang="en-US" sz="5000" b="1" kern="1200" dirty="0">
                <a:solidFill>
                  <a:schemeClr val="bg1"/>
                </a:solidFill>
                <a:latin typeface="+mj-lt"/>
                <a:ea typeface="+mj-ea"/>
                <a:cs typeface="+mj-cs"/>
              </a:rPr>
            </a:br>
            <a:r>
              <a:rPr lang="en-US" sz="4000" b="1" i="1" dirty="0">
                <a:solidFill>
                  <a:schemeClr val="bg1"/>
                </a:solidFill>
              </a:rPr>
              <a:t>the</a:t>
            </a:r>
            <a:r>
              <a:rPr lang="en-US" sz="4000" b="1" dirty="0">
                <a:solidFill>
                  <a:schemeClr val="bg1"/>
                </a:solidFill>
              </a:rPr>
              <a:t> Participation!</a:t>
            </a:r>
            <a:r>
              <a:rPr lang="en-US" sz="4000" b="1" kern="1200" dirty="0">
                <a:solidFill>
                  <a:schemeClr val="bg1"/>
                </a:solidFill>
              </a:rPr>
              <a:t> </a:t>
            </a:r>
            <a:br>
              <a:rPr lang="en-US" sz="5000" b="1" kern="1200" dirty="0">
                <a:solidFill>
                  <a:schemeClr val="bg1"/>
                </a:solidFill>
                <a:latin typeface="+mj-lt"/>
                <a:ea typeface="+mj-ea"/>
                <a:cs typeface="+mj-cs"/>
              </a:rPr>
            </a:br>
            <a:endParaRPr lang="en-US" sz="5000" kern="1200" dirty="0">
              <a:solidFill>
                <a:schemeClr val="bg1"/>
              </a:solidFill>
              <a:latin typeface="+mj-lt"/>
              <a:ea typeface="+mj-ea"/>
              <a:cs typeface="+mj-cs"/>
            </a:endParaRPr>
          </a:p>
        </p:txBody>
      </p:sp>
      <p:cxnSp>
        <p:nvCxnSpPr>
          <p:cNvPr id="17" name="Straight Connector 16">
            <a:extLst>
              <a:ext uri="{FF2B5EF4-FFF2-40B4-BE49-F238E27FC236}">
                <a16:creationId xmlns:a16="http://schemas.microsoft.com/office/drawing/2014/main" id="{B695FCB4-CA70-68F2-CA1F-4DEE6A0319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2895885B-97FB-A255-56FE-4D907BF2B9A9}"/>
              </a:ext>
            </a:extLst>
          </p:cNvPr>
          <p:cNvSpPr txBox="1">
            <a:spLocks/>
          </p:cNvSpPr>
          <p:nvPr/>
        </p:nvSpPr>
        <p:spPr>
          <a:xfrm>
            <a:off x="816734" y="3681401"/>
            <a:ext cx="10537066"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Neue Haas Grotesk Text Pro"/>
                <a:ea typeface="+mj-ea"/>
                <a:cs typeface="+mj-cs"/>
              </a:rPr>
              <a:t>Active Participation!</a:t>
            </a: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p:txBody>
      </p:sp>
    </p:spTree>
    <p:extLst>
      <p:ext uri="{BB962C8B-B14F-4D97-AF65-F5344CB8AC3E}">
        <p14:creationId xmlns:p14="http://schemas.microsoft.com/office/powerpoint/2010/main" val="4051858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373053-32B1-52A2-3599-20ADE6D3987A}"/>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810B22C-0F55-D0AA-F3E2-AAF957320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pSp>
        <p:nvGrpSpPr>
          <p:cNvPr id="45" name="Group 44">
            <a:extLst>
              <a:ext uri="{FF2B5EF4-FFF2-40B4-BE49-F238E27FC236}">
                <a16:creationId xmlns:a16="http://schemas.microsoft.com/office/drawing/2014/main" id="{C1666567-F185-CFB3-5EBB-3827242CB4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9" name="Straight Connector 38">
              <a:extLst>
                <a:ext uri="{FF2B5EF4-FFF2-40B4-BE49-F238E27FC236}">
                  <a16:creationId xmlns:a16="http://schemas.microsoft.com/office/drawing/2014/main" id="{D896B279-BB19-DCAD-780D-8CD7655299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8285611-DEB1-9331-A78B-C9978D206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grpSp>
      <p:sp>
        <p:nvSpPr>
          <p:cNvPr id="47" name="Rectangle 46">
            <a:extLst>
              <a:ext uri="{FF2B5EF4-FFF2-40B4-BE49-F238E27FC236}">
                <a16:creationId xmlns:a16="http://schemas.microsoft.com/office/drawing/2014/main" id="{12F3A6A5-AA1E-8B35-951D-0D2FD1D89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491A2151-E789-476A-231C-6E8B391B7E8C}"/>
              </a:ext>
            </a:extLst>
          </p:cNvPr>
          <p:cNvPicPr>
            <a:picLocks noChangeAspect="1"/>
          </p:cNvPicPr>
          <p:nvPr/>
        </p:nvPicPr>
        <p:blipFill>
          <a:blip r:embed="rId3">
            <a:extLst>
              <a:ext uri="{28A0092B-C50C-407E-A947-70E740481C1C}">
                <a14:useLocalDpi xmlns:a14="http://schemas.microsoft.com/office/drawing/2010/main" val="0"/>
              </a:ext>
            </a:extLst>
          </a:blip>
          <a:srcRect l="13937" r="13937"/>
          <a:stretch/>
        </p:blipFill>
        <p:spPr>
          <a:xfrm>
            <a:off x="4298122" y="823769"/>
            <a:ext cx="3292790" cy="2663137"/>
          </a:xfrm>
          <a:prstGeom prst="rect">
            <a:avLst/>
          </a:prstGeom>
          <a:noFill/>
        </p:spPr>
      </p:pic>
      <p:pic>
        <p:nvPicPr>
          <p:cNvPr id="3" name="Picture 2">
            <a:extLst>
              <a:ext uri="{FF2B5EF4-FFF2-40B4-BE49-F238E27FC236}">
                <a16:creationId xmlns:a16="http://schemas.microsoft.com/office/drawing/2014/main" id="{2346E37D-A2D5-8797-8775-2090FDE21337}"/>
              </a:ext>
            </a:extLst>
          </p:cNvPr>
          <p:cNvPicPr>
            <a:picLocks noChangeAspect="1"/>
          </p:cNvPicPr>
          <p:nvPr/>
        </p:nvPicPr>
        <p:blipFill>
          <a:blip r:embed="rId4">
            <a:extLst>
              <a:ext uri="{28A0092B-C50C-407E-A947-70E740481C1C}">
                <a14:useLocalDpi xmlns:a14="http://schemas.microsoft.com/office/drawing/2010/main" val="0"/>
              </a:ext>
            </a:extLst>
          </a:blip>
          <a:srcRect l="11029" r="11029"/>
          <a:stretch/>
        </p:blipFill>
        <p:spPr>
          <a:xfrm>
            <a:off x="7946829" y="823769"/>
            <a:ext cx="3292790" cy="2663137"/>
          </a:xfrm>
          <a:prstGeom prst="rect">
            <a:avLst/>
          </a:prstGeom>
          <a:noFill/>
        </p:spPr>
      </p:pic>
      <p:pic>
        <p:nvPicPr>
          <p:cNvPr id="8" name="Picture 7">
            <a:extLst>
              <a:ext uri="{FF2B5EF4-FFF2-40B4-BE49-F238E27FC236}">
                <a16:creationId xmlns:a16="http://schemas.microsoft.com/office/drawing/2014/main" id="{5CEB121E-F930-C528-FC81-7A239433F46F}"/>
              </a:ext>
            </a:extLst>
          </p:cNvPr>
          <p:cNvPicPr>
            <a:picLocks noChangeAspect="1"/>
          </p:cNvPicPr>
          <p:nvPr/>
        </p:nvPicPr>
        <p:blipFill>
          <a:blip r:embed="rId5">
            <a:extLst>
              <a:ext uri="{28A0092B-C50C-407E-A947-70E740481C1C}">
                <a14:useLocalDpi xmlns:a14="http://schemas.microsoft.com/office/drawing/2010/main" val="0"/>
              </a:ext>
            </a:extLst>
          </a:blip>
          <a:srcRect l="11924" r="11924"/>
          <a:stretch/>
        </p:blipFill>
        <p:spPr>
          <a:xfrm>
            <a:off x="883226" y="791407"/>
            <a:ext cx="3292790" cy="2663137"/>
          </a:xfrm>
          <a:prstGeom prst="rect">
            <a:avLst/>
          </a:prstGeom>
          <a:noFill/>
        </p:spPr>
      </p:pic>
      <p:sp>
        <p:nvSpPr>
          <p:cNvPr id="21" name="Text Placeholder 2">
            <a:extLst>
              <a:ext uri="{FF2B5EF4-FFF2-40B4-BE49-F238E27FC236}">
                <a16:creationId xmlns:a16="http://schemas.microsoft.com/office/drawing/2014/main" id="{C26B8AC7-D5E5-CDBB-FDE1-401803A00E6C}"/>
              </a:ext>
            </a:extLst>
          </p:cNvPr>
          <p:cNvSpPr>
            <a:spLocks noGrp="1"/>
          </p:cNvSpPr>
          <p:nvPr>
            <p:ph type="title"/>
          </p:nvPr>
        </p:nvSpPr>
        <p:spPr>
          <a:xfrm>
            <a:off x="1237674" y="4504590"/>
            <a:ext cx="10071100" cy="928687"/>
          </a:xfrm>
        </p:spPr>
        <p:txBody>
          <a:bodyPr vert="horz" lIns="91440" tIns="45720" rIns="91440" bIns="45720" rtlCol="0" anchor="ctr">
            <a:normAutofit fontScale="90000"/>
          </a:bodyPr>
          <a:lstStyle/>
          <a:p>
            <a:r>
              <a:rPr lang="en-US" sz="3700" b="1" dirty="0"/>
              <a:t>Question </a:t>
            </a:r>
            <a:br>
              <a:rPr lang="en-US" sz="3700" b="1" dirty="0"/>
            </a:br>
            <a:r>
              <a:rPr lang="en-US" sz="3700" dirty="0"/>
              <a:t>~</a:t>
            </a:r>
            <a:r>
              <a:rPr lang="en-US" sz="3700" b="1" dirty="0"/>
              <a:t> </a:t>
            </a:r>
            <a:r>
              <a:rPr lang="en-GB" dirty="0"/>
              <a:t>How are we to live out this common spiritual life, this togetherness?” </a:t>
            </a:r>
            <a:br>
              <a:rPr lang="en-US" sz="3700" dirty="0"/>
            </a:br>
            <a:endParaRPr lang="en-US" sz="3700" kern="1200" dirty="0">
              <a:solidFill>
                <a:schemeClr val="tx1"/>
              </a:solidFill>
              <a:latin typeface="+mj-lt"/>
              <a:ea typeface="+mj-ea"/>
              <a:cs typeface="+mj-cs"/>
            </a:endParaRPr>
          </a:p>
        </p:txBody>
      </p:sp>
    </p:spTree>
    <p:extLst>
      <p:ext uri="{BB962C8B-B14F-4D97-AF65-F5344CB8AC3E}">
        <p14:creationId xmlns:p14="http://schemas.microsoft.com/office/powerpoint/2010/main" val="654857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4AC6B-6228-898A-FA1C-824299BCBDED}"/>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ED83177D-9EC9-1CDE-5ED3-EC8C14B76453}"/>
              </a:ext>
            </a:extLst>
          </p:cNvPr>
          <p:cNvSpPr>
            <a:spLocks noGrp="1"/>
          </p:cNvSpPr>
          <p:nvPr>
            <p:ph type="ctrTitle"/>
          </p:nvPr>
        </p:nvSpPr>
        <p:spPr>
          <a:xfrm>
            <a:off x="8162411" y="260405"/>
            <a:ext cx="4590288" cy="1824824"/>
          </a:xfrm>
        </p:spPr>
        <p:txBody>
          <a:bodyPr vert="horz" lIns="91440" tIns="45720" rIns="91440" bIns="45720" rtlCol="0" anchor="t">
            <a:normAutofit/>
          </a:bodyPr>
          <a:lstStyle/>
          <a:p>
            <a:r>
              <a:rPr lang="en-US" sz="4400" i="1" dirty="0"/>
              <a:t>1 John 1: 3 - 4</a:t>
            </a:r>
            <a:r>
              <a:rPr lang="en-US" sz="4400" b="0" kern="1200" dirty="0">
                <a:latin typeface="+mj-lt"/>
                <a:ea typeface="+mj-ea"/>
                <a:cs typeface="+mj-cs"/>
              </a:rPr>
              <a:t>!</a:t>
            </a:r>
          </a:p>
        </p:txBody>
      </p:sp>
      <p:sp>
        <p:nvSpPr>
          <p:cNvPr id="6" name="TextBox 5">
            <a:extLst>
              <a:ext uri="{FF2B5EF4-FFF2-40B4-BE49-F238E27FC236}">
                <a16:creationId xmlns:a16="http://schemas.microsoft.com/office/drawing/2014/main" id="{5756F76D-20D6-9078-4A9E-DB6D43780CDE}"/>
              </a:ext>
            </a:extLst>
          </p:cNvPr>
          <p:cNvSpPr txBox="1"/>
          <p:nvPr/>
        </p:nvSpPr>
        <p:spPr>
          <a:xfrm>
            <a:off x="419828" y="642068"/>
            <a:ext cx="11596580" cy="527171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Neue Haas Grotesk Text Pro"/>
                <a:ea typeface="+mn-ea"/>
                <a:cs typeface="+mn-cs"/>
              </a:rPr>
              <a:t>John’s Message…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30000" noProof="0" dirty="0">
              <a:ln>
                <a:noFill/>
              </a:ln>
              <a:solidFill>
                <a:prstClr val="white"/>
              </a:solidFill>
              <a:effectLst/>
              <a:uLnTx/>
              <a:uFillTx/>
              <a:latin typeface="Neue Haas Grotesk Text Pro"/>
              <a:ea typeface="+mn-ea"/>
              <a:cs typeface="+mn-cs"/>
            </a:endParaRPr>
          </a:p>
          <a:p>
            <a:pPr lvl="0"/>
            <a:r>
              <a:rPr lang="en-GB" sz="4000" dirty="0"/>
              <a:t> </a:t>
            </a:r>
            <a:r>
              <a:rPr lang="en-GB" sz="3600" b="1" baseline="30000" dirty="0"/>
              <a:t>3 </a:t>
            </a:r>
            <a:r>
              <a:rPr lang="en-GB" sz="3600" dirty="0"/>
              <a:t>We proclaim to you what we have seen and heard, so that you also may have fellowship with us. And our fellowship is with the Father and with his Son, Jesus Christ. </a:t>
            </a:r>
            <a:r>
              <a:rPr lang="en-GB" sz="3600" b="1" baseline="30000" dirty="0"/>
              <a:t>4 </a:t>
            </a:r>
            <a:r>
              <a:rPr lang="en-GB" sz="3600" dirty="0"/>
              <a:t>We write this to make our joy complete.</a:t>
            </a:r>
            <a:endParaRPr lang="en-GB" sz="7200" b="1" baseline="30000" dirty="0"/>
          </a:p>
        </p:txBody>
      </p:sp>
    </p:spTree>
    <p:extLst>
      <p:ext uri="{BB962C8B-B14F-4D97-AF65-F5344CB8AC3E}">
        <p14:creationId xmlns:p14="http://schemas.microsoft.com/office/powerpoint/2010/main" val="8502694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219A-A0C7-27A6-183F-34760FEE3684}"/>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479C9D0E-7AFC-CE18-8FF8-FFFBAD140D53}"/>
              </a:ext>
            </a:extLst>
          </p:cNvPr>
          <p:cNvSpPr>
            <a:spLocks noGrp="1"/>
          </p:cNvSpPr>
          <p:nvPr>
            <p:ph type="title"/>
          </p:nvPr>
        </p:nvSpPr>
        <p:spPr>
          <a:xfrm>
            <a:off x="429768" y="548639"/>
            <a:ext cx="5354806" cy="1453896"/>
          </a:xfrm>
        </p:spPr>
        <p:txBody>
          <a:bodyPr vert="horz" lIns="91440" tIns="45720" rIns="91440" bIns="45720" rtlCol="0" anchor="t">
            <a:normAutofit/>
          </a:bodyPr>
          <a:lstStyle/>
          <a:p>
            <a:r>
              <a:rPr lang="en-US" b="0" kern="1200" dirty="0"/>
              <a:t>A Community</a:t>
            </a:r>
            <a:r>
              <a:rPr lang="en-US" b="0" i="1" kern="1200" dirty="0"/>
              <a:t> </a:t>
            </a:r>
            <a:br>
              <a:rPr lang="en-US" b="0" kern="1200" dirty="0"/>
            </a:br>
            <a:r>
              <a:rPr lang="en-US" dirty="0"/>
              <a:t>devoted </a:t>
            </a:r>
            <a:r>
              <a:rPr lang="en-US" i="1" dirty="0"/>
              <a:t>to</a:t>
            </a:r>
            <a:br>
              <a:rPr lang="en-US" i="1" dirty="0"/>
            </a:br>
            <a:r>
              <a:rPr lang="en-US" i="1" dirty="0"/>
              <a:t>Active </a:t>
            </a:r>
            <a:r>
              <a:rPr lang="en-US" dirty="0"/>
              <a:t>Participation.</a:t>
            </a:r>
            <a:endParaRPr lang="en-US" b="0" kern="1200" dirty="0"/>
          </a:p>
        </p:txBody>
      </p:sp>
      <p:pic>
        <p:nvPicPr>
          <p:cNvPr id="2" name="Picture 1">
            <a:extLst>
              <a:ext uri="{FF2B5EF4-FFF2-40B4-BE49-F238E27FC236}">
                <a16:creationId xmlns:a16="http://schemas.microsoft.com/office/drawing/2014/main" id="{33EC5E7E-6573-AADA-A285-E24C3576A69B}"/>
              </a:ext>
            </a:extLst>
          </p:cNvPr>
          <p:cNvPicPr>
            <a:picLocks noChangeAspect="1"/>
          </p:cNvPicPr>
          <p:nvPr/>
        </p:nvPicPr>
        <p:blipFill>
          <a:blip r:embed="rId3">
            <a:extLst>
              <a:ext uri="{28A0092B-C50C-407E-A947-70E740481C1C}">
                <a14:useLocalDpi xmlns:a14="http://schemas.microsoft.com/office/drawing/2010/main" val="0"/>
              </a:ext>
            </a:extLst>
          </a:blip>
          <a:srcRect l="13722" r="13722"/>
          <a:stretch/>
        </p:blipFill>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noFill/>
        </p:spPr>
      </p:pic>
      <p:pic>
        <p:nvPicPr>
          <p:cNvPr id="5" name="Picture 4">
            <a:extLst>
              <a:ext uri="{FF2B5EF4-FFF2-40B4-BE49-F238E27FC236}">
                <a16:creationId xmlns:a16="http://schemas.microsoft.com/office/drawing/2014/main" id="{1BEA844C-6017-30C4-BC37-B82BAD876E04}"/>
              </a:ext>
            </a:extLst>
          </p:cNvPr>
          <p:cNvPicPr>
            <a:picLocks noChangeAspect="1"/>
          </p:cNvPicPr>
          <p:nvPr/>
        </p:nvPicPr>
        <p:blipFill>
          <a:blip r:embed="rId4">
            <a:extLst>
              <a:ext uri="{28A0092B-C50C-407E-A947-70E740481C1C}">
                <a14:useLocalDpi xmlns:a14="http://schemas.microsoft.com/office/drawing/2010/main" val="0"/>
              </a:ext>
            </a:extLst>
          </a:blip>
          <a:srcRect l="23128" r="23128"/>
          <a:stretch/>
        </p:blipFill>
        <p:spPr>
          <a:xfrm>
            <a:off x="6096000" y="549275"/>
            <a:ext cx="5585925" cy="5783263"/>
          </a:xfrm>
          <a:prstGeom prst="rect">
            <a:avLst/>
          </a:prstGeom>
          <a:noFill/>
        </p:spPr>
      </p:pic>
    </p:spTree>
    <p:extLst>
      <p:ext uri="{BB962C8B-B14F-4D97-AF65-F5344CB8AC3E}">
        <p14:creationId xmlns:p14="http://schemas.microsoft.com/office/powerpoint/2010/main" val="417048935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AED0-84C9-CAC6-8079-D5047573D40E}"/>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68177FCD-A0F8-0984-5E07-0CF2213892A6}"/>
              </a:ext>
            </a:extLst>
          </p:cNvPr>
          <p:cNvSpPr>
            <a:spLocks noGrp="1"/>
          </p:cNvSpPr>
          <p:nvPr>
            <p:ph type="ctrTitle"/>
          </p:nvPr>
        </p:nvSpPr>
        <p:spPr>
          <a:xfrm>
            <a:off x="8162411" y="260405"/>
            <a:ext cx="4590288" cy="1824824"/>
          </a:xfrm>
        </p:spPr>
        <p:txBody>
          <a:bodyPr vert="horz" lIns="91440" tIns="45720" rIns="91440" bIns="45720" rtlCol="0" anchor="t">
            <a:normAutofit/>
          </a:bodyPr>
          <a:lstStyle/>
          <a:p>
            <a:r>
              <a:rPr lang="en-US" sz="4400" b="0" i="1" kern="1200" dirty="0">
                <a:latin typeface="+mj-lt"/>
                <a:ea typeface="+mj-ea"/>
                <a:cs typeface="+mj-cs"/>
              </a:rPr>
              <a:t>Acts 2</a:t>
            </a:r>
            <a:r>
              <a:rPr lang="en-US" sz="4400" b="0" kern="1200" dirty="0">
                <a:latin typeface="+mj-lt"/>
                <a:ea typeface="+mj-ea"/>
                <a:cs typeface="+mj-cs"/>
              </a:rPr>
              <a:t>!</a:t>
            </a:r>
          </a:p>
        </p:txBody>
      </p:sp>
      <p:sp>
        <p:nvSpPr>
          <p:cNvPr id="6" name="TextBox 5">
            <a:extLst>
              <a:ext uri="{FF2B5EF4-FFF2-40B4-BE49-F238E27FC236}">
                <a16:creationId xmlns:a16="http://schemas.microsoft.com/office/drawing/2014/main" id="{3AB53E57-088D-495A-8F1E-E9D2673D2440}"/>
              </a:ext>
            </a:extLst>
          </p:cNvPr>
          <p:cNvSpPr txBox="1"/>
          <p:nvPr/>
        </p:nvSpPr>
        <p:spPr>
          <a:xfrm>
            <a:off x="419828" y="642067"/>
            <a:ext cx="11596580" cy="5955527"/>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Neue Haas Grotesk Text Pro"/>
                <a:ea typeface="+mn-ea"/>
                <a:cs typeface="+mn-cs"/>
              </a:rPr>
              <a:t>The Fellowship of Believers…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30000" noProof="0" dirty="0">
              <a:ln>
                <a:noFill/>
              </a:ln>
              <a:solidFill>
                <a:prstClr val="white"/>
              </a:solidFill>
              <a:effectLst/>
              <a:uLnTx/>
              <a:uFillTx/>
              <a:latin typeface="Neue Haas Grotesk Text Pro"/>
              <a:ea typeface="+mn-ea"/>
              <a:cs typeface="+mn-cs"/>
            </a:endParaRPr>
          </a:p>
          <a:p>
            <a:pPr lvl="0"/>
            <a:r>
              <a:rPr lang="en-GB" sz="3200" b="1" baseline="30000" dirty="0"/>
              <a:t>42 </a:t>
            </a:r>
            <a:r>
              <a:rPr lang="en-GB" sz="3200" dirty="0"/>
              <a:t>They devoted themselves to the apostles’ teaching and to fellowship, to the breaking of bread and to prayer. </a:t>
            </a:r>
            <a:r>
              <a:rPr lang="en-GB" sz="3200" b="1" baseline="30000" dirty="0"/>
              <a:t>43 </a:t>
            </a:r>
            <a:r>
              <a:rPr lang="en-GB" sz="3200" dirty="0"/>
              <a:t>Everyone was filled with awe at the many wonders and signs performed by the apostles. </a:t>
            </a:r>
            <a:r>
              <a:rPr lang="en-GB" sz="3200" b="1" baseline="30000" dirty="0"/>
              <a:t>44 </a:t>
            </a:r>
            <a:r>
              <a:rPr lang="en-GB" sz="3200" dirty="0"/>
              <a:t>All the believers were together and had everything in common. </a:t>
            </a:r>
          </a:p>
          <a:p>
            <a:pPr lvl="0"/>
            <a:endParaRPr lang="en-GB" sz="3200" dirty="0"/>
          </a:p>
          <a:p>
            <a:pPr lvl="0"/>
            <a:r>
              <a:rPr lang="en-GB" sz="3200" b="1" baseline="30000" dirty="0"/>
              <a:t>45 </a:t>
            </a:r>
            <a:r>
              <a:rPr lang="en-GB" sz="3200" dirty="0"/>
              <a:t>They… sold property and possessions to give to anyone who had need. </a:t>
            </a:r>
            <a:r>
              <a:rPr lang="en-GB" sz="3200" b="1" baseline="30000" dirty="0"/>
              <a:t>46 </a:t>
            </a:r>
            <a:r>
              <a:rPr lang="en-GB" sz="3200" dirty="0"/>
              <a:t>Every day they continued to meet together in the temple courts. They… broke bread in their homes and ate together with glad and sincere hearts, </a:t>
            </a:r>
            <a:endParaRPr kumimoji="0" lang="en-GB" sz="3200" b="0" i="0" u="none" strike="noStrike" kern="1200" cap="none" spc="0" normalizeH="0" baseline="0" noProof="0" dirty="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33407738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662786-0391-6EBB-80F4-9A700ED4C081}"/>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B5A1A9A-6A64-7263-F297-3350D9AF4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D5085495-2002-C178-4387-C7382C538F03}"/>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4000" b="0" kern="1200" dirty="0">
                <a:solidFill>
                  <a:schemeClr val="tx1"/>
                </a:solidFill>
                <a:latin typeface="+mj-lt"/>
                <a:ea typeface="+mj-ea"/>
                <a:cs typeface="+mj-cs"/>
              </a:rPr>
              <a:t>Are we</a:t>
            </a:r>
            <a:br>
              <a:rPr lang="en-US" sz="4000" b="0" kern="1200" dirty="0">
                <a:solidFill>
                  <a:schemeClr val="tx1"/>
                </a:solidFill>
                <a:latin typeface="+mj-lt"/>
                <a:ea typeface="+mj-ea"/>
                <a:cs typeface="+mj-cs"/>
              </a:rPr>
            </a:br>
            <a:r>
              <a:rPr lang="en-US" sz="4000" b="0" kern="1200" dirty="0">
                <a:solidFill>
                  <a:schemeClr val="tx1"/>
                </a:solidFill>
                <a:latin typeface="+mj-lt"/>
                <a:ea typeface="+mj-ea"/>
                <a:cs typeface="+mj-cs"/>
              </a:rPr>
              <a:t>Committed</a:t>
            </a:r>
            <a:r>
              <a:rPr lang="en-US" sz="4000" b="0" i="1" kern="1200" dirty="0">
                <a:solidFill>
                  <a:schemeClr val="tx1"/>
                </a:solidFill>
                <a:latin typeface="+mj-lt"/>
                <a:ea typeface="+mj-ea"/>
                <a:cs typeface="+mj-cs"/>
              </a:rPr>
              <a:t> </a:t>
            </a:r>
            <a:r>
              <a:rPr lang="en-US" sz="4000" i="1" kern="1200" dirty="0">
                <a:solidFill>
                  <a:schemeClr val="tx1"/>
                </a:solidFill>
                <a:latin typeface="+mj-lt"/>
                <a:ea typeface="+mj-ea"/>
                <a:cs typeface="+mj-cs"/>
              </a:rPr>
              <a:t>but </a:t>
            </a:r>
            <a:br>
              <a:rPr lang="en-US" sz="4000" i="1" kern="1200" dirty="0">
                <a:solidFill>
                  <a:schemeClr val="tx1"/>
                </a:solidFill>
                <a:latin typeface="+mj-lt"/>
                <a:ea typeface="+mj-ea"/>
                <a:cs typeface="+mj-cs"/>
              </a:rPr>
            </a:br>
            <a:r>
              <a:rPr lang="en-US" sz="4000" kern="1200" dirty="0">
                <a:solidFill>
                  <a:schemeClr val="tx1"/>
                </a:solidFill>
                <a:latin typeface="+mj-lt"/>
                <a:ea typeface="+mj-ea"/>
                <a:cs typeface="+mj-cs"/>
              </a:rPr>
              <a:t>Not </a:t>
            </a:r>
            <a:r>
              <a:rPr lang="en-US" sz="4000" b="0" i="1" kern="1200" dirty="0">
                <a:solidFill>
                  <a:schemeClr val="tx1"/>
                </a:solidFill>
                <a:latin typeface="+mj-lt"/>
                <a:ea typeface="+mj-ea"/>
                <a:cs typeface="+mj-cs"/>
              </a:rPr>
              <a:t>Active</a:t>
            </a:r>
            <a:r>
              <a:rPr lang="en-US" sz="4000" b="0" kern="1200" dirty="0">
                <a:solidFill>
                  <a:schemeClr val="tx1"/>
                </a:solidFill>
                <a:latin typeface="+mj-lt"/>
                <a:ea typeface="+mj-ea"/>
                <a:cs typeface="+mj-cs"/>
              </a:rPr>
              <a:t> Participants</a:t>
            </a:r>
          </a:p>
        </p:txBody>
      </p:sp>
      <p:pic>
        <p:nvPicPr>
          <p:cNvPr id="2" name="Picture 1">
            <a:extLst>
              <a:ext uri="{FF2B5EF4-FFF2-40B4-BE49-F238E27FC236}">
                <a16:creationId xmlns:a16="http://schemas.microsoft.com/office/drawing/2014/main" id="{B1C900EE-D904-A380-0CA5-1E014C058F23}"/>
              </a:ext>
            </a:extLst>
          </p:cNvPr>
          <p:cNvPicPr>
            <a:picLocks noChangeAspect="1"/>
          </p:cNvPicPr>
          <p:nvPr/>
        </p:nvPicPr>
        <p:blipFill>
          <a:blip r:embed="rId3">
            <a:extLst>
              <a:ext uri="{28A0092B-C50C-407E-A947-70E740481C1C}">
                <a14:useLocalDpi xmlns:a14="http://schemas.microsoft.com/office/drawing/2010/main" val="0"/>
              </a:ext>
            </a:extLst>
          </a:blip>
          <a:srcRect l="26409" r="26409"/>
          <a:stretch/>
        </p:blipFill>
        <p:spPr>
          <a:xfrm>
            <a:off x="182787" y="2558694"/>
            <a:ext cx="2827865" cy="3731891"/>
          </a:xfrm>
          <a:prstGeom prst="rect">
            <a:avLst/>
          </a:prstGeom>
          <a:noFill/>
        </p:spPr>
      </p:pic>
      <p:pic>
        <p:nvPicPr>
          <p:cNvPr id="3" name="Picture 2">
            <a:extLst>
              <a:ext uri="{FF2B5EF4-FFF2-40B4-BE49-F238E27FC236}">
                <a16:creationId xmlns:a16="http://schemas.microsoft.com/office/drawing/2014/main" id="{D12BB333-4815-93FF-2B68-AF5192B66DD4}"/>
              </a:ext>
            </a:extLst>
          </p:cNvPr>
          <p:cNvPicPr>
            <a:picLocks noChangeAspect="1"/>
          </p:cNvPicPr>
          <p:nvPr/>
        </p:nvPicPr>
        <p:blipFill>
          <a:blip r:embed="rId4">
            <a:extLst>
              <a:ext uri="{28A0092B-C50C-407E-A947-70E740481C1C}">
                <a14:useLocalDpi xmlns:a14="http://schemas.microsoft.com/office/drawing/2010/main" val="0"/>
              </a:ext>
            </a:extLst>
          </a:blip>
          <a:srcRect l="27684" r="27684"/>
          <a:stretch/>
        </p:blipFill>
        <p:spPr>
          <a:xfrm>
            <a:off x="3180760" y="2558694"/>
            <a:ext cx="2827865" cy="3731891"/>
          </a:xfrm>
          <a:prstGeom prst="rect">
            <a:avLst/>
          </a:prstGeom>
          <a:noFill/>
        </p:spPr>
      </p:pic>
      <p:pic>
        <p:nvPicPr>
          <p:cNvPr id="6" name="Picture 5">
            <a:extLst>
              <a:ext uri="{FF2B5EF4-FFF2-40B4-BE49-F238E27FC236}">
                <a16:creationId xmlns:a16="http://schemas.microsoft.com/office/drawing/2014/main" id="{486107C6-7D93-4158-820B-0A9EEF2BCCF8}"/>
              </a:ext>
            </a:extLst>
          </p:cNvPr>
          <p:cNvPicPr>
            <a:picLocks noChangeAspect="1"/>
          </p:cNvPicPr>
          <p:nvPr/>
        </p:nvPicPr>
        <p:blipFill>
          <a:blip r:embed="rId5">
            <a:extLst>
              <a:ext uri="{28A0092B-C50C-407E-A947-70E740481C1C}">
                <a14:useLocalDpi xmlns:a14="http://schemas.microsoft.com/office/drawing/2010/main" val="0"/>
              </a:ext>
            </a:extLst>
          </a:blip>
          <a:srcRect l="20125" r="20125"/>
          <a:stretch/>
        </p:blipFill>
        <p:spPr>
          <a:xfrm>
            <a:off x="6178733" y="2558694"/>
            <a:ext cx="2827865" cy="3731891"/>
          </a:xfrm>
          <a:prstGeom prst="rect">
            <a:avLst/>
          </a:prstGeom>
          <a:noFill/>
        </p:spPr>
      </p:pic>
      <p:pic>
        <p:nvPicPr>
          <p:cNvPr id="8" name="Picture 7">
            <a:extLst>
              <a:ext uri="{FF2B5EF4-FFF2-40B4-BE49-F238E27FC236}">
                <a16:creationId xmlns:a16="http://schemas.microsoft.com/office/drawing/2014/main" id="{A874F456-81D8-F53B-5588-8DEC0E7A8447}"/>
              </a:ext>
            </a:extLst>
          </p:cNvPr>
          <p:cNvPicPr>
            <a:picLocks noChangeAspect="1"/>
          </p:cNvPicPr>
          <p:nvPr/>
        </p:nvPicPr>
        <p:blipFill>
          <a:blip r:embed="rId6">
            <a:extLst>
              <a:ext uri="{28A0092B-C50C-407E-A947-70E740481C1C}">
                <a14:useLocalDpi xmlns:a14="http://schemas.microsoft.com/office/drawing/2010/main" val="0"/>
              </a:ext>
            </a:extLst>
          </a:blip>
          <a:srcRect l="28539" r="28539"/>
          <a:stretch/>
        </p:blipFill>
        <p:spPr>
          <a:xfrm>
            <a:off x="9176706" y="2558694"/>
            <a:ext cx="2827865" cy="3731891"/>
          </a:xfrm>
          <a:prstGeom prst="rect">
            <a:avLst/>
          </a:prstGeom>
          <a:noFill/>
        </p:spPr>
      </p:pic>
    </p:spTree>
    <p:extLst>
      <p:ext uri="{BB962C8B-B14F-4D97-AF65-F5344CB8AC3E}">
        <p14:creationId xmlns:p14="http://schemas.microsoft.com/office/powerpoint/2010/main" val="41733966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3B62E-14B3-2B97-C14C-03EB4ADEFE1C}"/>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ACF4213F-6262-76F5-B89F-E8B6199ED164}"/>
              </a:ext>
            </a:extLst>
          </p:cNvPr>
          <p:cNvSpPr>
            <a:spLocks noGrp="1"/>
          </p:cNvSpPr>
          <p:nvPr>
            <p:ph type="ctrTitle"/>
          </p:nvPr>
        </p:nvSpPr>
        <p:spPr>
          <a:xfrm>
            <a:off x="429768" y="411480"/>
            <a:ext cx="4590288" cy="3739896"/>
          </a:xfrm>
        </p:spPr>
        <p:txBody>
          <a:bodyPr vert="horz" lIns="91440" tIns="45720" rIns="91440" bIns="45720" rtlCol="0" anchor="t">
            <a:normAutofit/>
          </a:bodyPr>
          <a:lstStyle/>
          <a:p>
            <a:r>
              <a:rPr lang="en-US" b="0" kern="1200" dirty="0">
                <a:latin typeface="+mj-lt"/>
                <a:ea typeface="+mj-ea"/>
                <a:cs typeface="+mj-cs"/>
              </a:rPr>
              <a:t>Devoted to Fellowship!</a:t>
            </a:r>
          </a:p>
        </p:txBody>
      </p:sp>
      <p:sp>
        <p:nvSpPr>
          <p:cNvPr id="6" name="TextBox 5">
            <a:extLst>
              <a:ext uri="{FF2B5EF4-FFF2-40B4-BE49-F238E27FC236}">
                <a16:creationId xmlns:a16="http://schemas.microsoft.com/office/drawing/2014/main" id="{41023DC1-615E-30DD-7C8C-A9B341D1BB0B}"/>
              </a:ext>
            </a:extLst>
          </p:cNvPr>
          <p:cNvSpPr txBox="1"/>
          <p:nvPr/>
        </p:nvSpPr>
        <p:spPr>
          <a:xfrm>
            <a:off x="429768" y="3200400"/>
            <a:ext cx="4590288" cy="3054096"/>
          </a:xfrm>
          <a:prstGeom prst="rect">
            <a:avLst/>
          </a:prstGeom>
        </p:spPr>
        <p:txBody>
          <a:bodyPr vert="horz" lIns="91440" tIns="45720" rIns="91440" bIns="45720" rtlCol="0" anchor="b">
            <a:normAutofit fontScale="92500" lnSpcReduction="20000"/>
          </a:bodyPr>
          <a:lstStyle/>
          <a:p>
            <a:pPr marL="0" marR="0" lvl="0" indent="0" algn="l" defTabSz="914400" rtl="0" eaLnBrk="1" fontAlgn="auto" latinLnBrk="0" hangingPunct="1">
              <a:lnSpc>
                <a:spcPct val="120000"/>
              </a:lnSpc>
              <a:spcBef>
                <a:spcPts val="1000"/>
              </a:spcBef>
              <a:spcAft>
                <a:spcPts val="800"/>
              </a:spcAft>
              <a:buClrTx/>
              <a:buSzTx/>
              <a:buFontTx/>
              <a:buNone/>
              <a:tabLst/>
              <a:defRPr/>
            </a:pPr>
            <a:r>
              <a:rPr kumimoji="0" lang="en-US" sz="2800" b="0" i="1" u="none" strike="noStrike" kern="1200" cap="none" spc="0" normalizeH="0" baseline="0" noProof="0" dirty="0">
                <a:ln>
                  <a:noFill/>
                </a:ln>
                <a:solidFill>
                  <a:srgbClr val="F0EDE6"/>
                </a:solidFill>
                <a:effectLst/>
                <a:uLnTx/>
                <a:uFillTx/>
                <a:latin typeface="Neue Haas Grotesk Text Pro"/>
                <a:ea typeface="+mn-ea"/>
                <a:cs typeface="+mn-cs"/>
              </a:rPr>
              <a:t>The </a:t>
            </a:r>
            <a:r>
              <a:rPr kumimoji="0" lang="en-US" sz="2800" b="0" i="0" u="none" strike="noStrike" kern="1200" cap="none" spc="0" normalizeH="0" baseline="0" noProof="0" dirty="0">
                <a:ln>
                  <a:noFill/>
                </a:ln>
                <a:solidFill>
                  <a:srgbClr val="F0EDE6"/>
                </a:solidFill>
                <a:effectLst/>
                <a:uLnTx/>
                <a:uFillTx/>
                <a:latin typeface="Neue Haas Grotesk Text Pro"/>
                <a:ea typeface="+mn-ea"/>
                <a:cs typeface="+mn-cs"/>
              </a:rPr>
              <a:t>Community |      ECCLESIA</a:t>
            </a:r>
          </a:p>
          <a:p>
            <a:pPr marL="0" marR="0" lvl="0" indent="0" algn="l" defTabSz="914400" rtl="0" eaLnBrk="1" fontAlgn="auto" latinLnBrk="0" hangingPunct="1">
              <a:lnSpc>
                <a:spcPct val="120000"/>
              </a:lnSpc>
              <a:spcBef>
                <a:spcPts val="1000"/>
              </a:spcBef>
              <a:spcAft>
                <a:spcPts val="800"/>
              </a:spcAft>
              <a:buClrTx/>
              <a:buSzTx/>
              <a:buFontTx/>
              <a:buNone/>
              <a:tabLst/>
              <a:defRPr/>
            </a:pPr>
            <a:r>
              <a:rPr kumimoji="0" lang="en-US" sz="2800" b="0" i="1" u="none" strike="noStrike" kern="1200" cap="none" spc="0" normalizeH="0" baseline="0" noProof="0" dirty="0">
                <a:ln>
                  <a:noFill/>
                </a:ln>
                <a:solidFill>
                  <a:srgbClr val="F0EDE6"/>
                </a:solidFill>
                <a:effectLst/>
                <a:uLnTx/>
                <a:uFillTx/>
                <a:latin typeface="Neue Haas Grotesk Text Pro"/>
                <a:ea typeface="+mn-ea"/>
                <a:cs typeface="+mn-cs"/>
              </a:rPr>
              <a:t>The </a:t>
            </a:r>
            <a:r>
              <a:rPr kumimoji="0" lang="en-US" sz="2800" b="0" i="0" u="none" strike="noStrike" kern="1200" cap="none" spc="0" normalizeH="0" baseline="0" noProof="0" dirty="0">
                <a:ln>
                  <a:noFill/>
                </a:ln>
                <a:solidFill>
                  <a:srgbClr val="F0EDE6"/>
                </a:solidFill>
                <a:effectLst/>
                <a:uLnTx/>
                <a:uFillTx/>
                <a:latin typeface="Neue Haas Grotesk Text Pro"/>
                <a:ea typeface="+mn-ea"/>
                <a:cs typeface="+mn-cs"/>
              </a:rPr>
              <a:t>Connections |  PURPOSE	 </a:t>
            </a:r>
          </a:p>
          <a:p>
            <a:pPr marL="0" marR="0" lvl="0" indent="0" algn="l" defTabSz="914400" rtl="0" eaLnBrk="1" fontAlgn="auto" latinLnBrk="0" hangingPunct="1">
              <a:lnSpc>
                <a:spcPct val="120000"/>
              </a:lnSpc>
              <a:spcBef>
                <a:spcPts val="1000"/>
              </a:spcBef>
              <a:spcAft>
                <a:spcPts val="800"/>
              </a:spcAft>
              <a:buClrTx/>
              <a:buSzTx/>
              <a:buFontTx/>
              <a:buNone/>
              <a:tabLst/>
              <a:defRPr/>
            </a:pPr>
            <a:r>
              <a:rPr kumimoji="0" lang="en-US" sz="2800" b="0" i="1" u="none" strike="noStrike" kern="1200" cap="none" spc="0" normalizeH="0" baseline="0" noProof="0" dirty="0">
                <a:ln>
                  <a:noFill/>
                </a:ln>
                <a:solidFill>
                  <a:srgbClr val="F0EDE6"/>
                </a:solidFill>
                <a:effectLst/>
                <a:uLnTx/>
                <a:uFillTx/>
                <a:latin typeface="Neue Haas Grotesk Text Pro"/>
                <a:ea typeface="+mn-ea"/>
                <a:cs typeface="+mn-cs"/>
              </a:rPr>
              <a:t>The </a:t>
            </a:r>
            <a:r>
              <a:rPr kumimoji="0" lang="en-US" sz="2800" b="0" i="0" u="none" strike="noStrike" kern="1200" cap="none" spc="0" normalizeH="0" baseline="0" noProof="0" dirty="0">
                <a:ln>
                  <a:noFill/>
                </a:ln>
                <a:solidFill>
                  <a:srgbClr val="F0EDE6"/>
                </a:solidFill>
                <a:effectLst/>
                <a:uLnTx/>
                <a:uFillTx/>
                <a:latin typeface="Neue Haas Grotesk Text Pro"/>
                <a:ea typeface="+mn-ea"/>
                <a:cs typeface="+mn-cs"/>
              </a:rPr>
              <a:t>Commitments | PARTICIPATION</a:t>
            </a:r>
          </a:p>
        </p:txBody>
      </p:sp>
      <p:pic>
        <p:nvPicPr>
          <p:cNvPr id="5" name="Picture 4">
            <a:extLst>
              <a:ext uri="{FF2B5EF4-FFF2-40B4-BE49-F238E27FC236}">
                <a16:creationId xmlns:a16="http://schemas.microsoft.com/office/drawing/2014/main" id="{18887177-3CCC-AE72-07FA-CC0C6B435A71}"/>
              </a:ext>
            </a:extLst>
          </p:cNvPr>
          <p:cNvPicPr>
            <a:picLocks noChangeAspect="1"/>
          </p:cNvPicPr>
          <p:nvPr/>
        </p:nvPicPr>
        <p:blipFill>
          <a:blip r:embed="rId3">
            <a:extLst>
              <a:ext uri="{28A0092B-C50C-407E-A947-70E740481C1C}">
                <a14:useLocalDpi xmlns:a14="http://schemas.microsoft.com/office/drawing/2010/main" val="0"/>
              </a:ext>
            </a:extLst>
          </a:blip>
          <a:srcRect l="22278" r="22278"/>
          <a:stretch/>
        </p:blipFill>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noFill/>
        </p:spPr>
      </p:pic>
    </p:spTree>
    <p:extLst>
      <p:ext uri="{BB962C8B-B14F-4D97-AF65-F5344CB8AC3E}">
        <p14:creationId xmlns:p14="http://schemas.microsoft.com/office/powerpoint/2010/main" val="35203005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A0CDC7-A464-E1D2-38CE-37BEC7B78A1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0116337-2AC8-379D-2A1E-9BF911878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F054178F-5DED-02A3-7B40-ADD11E01B1BC}"/>
              </a:ext>
            </a:extLst>
          </p:cNvPr>
          <p:cNvPicPr>
            <a:picLocks noChangeAspect="1"/>
          </p:cNvPicPr>
          <p:nvPr/>
        </p:nvPicPr>
        <p:blipFill>
          <a:blip r:embed="rId3">
            <a:alphaModFix/>
            <a:extLst>
              <a:ext uri="{28A0092B-C50C-407E-A947-70E740481C1C}">
                <a14:useLocalDpi xmlns:a14="http://schemas.microsoft.com/office/drawing/2010/main" val="0"/>
              </a:ext>
            </a:extLst>
          </a:blip>
          <a:srcRect t="2375" b="2375"/>
          <a:stretch/>
        </p:blipFill>
        <p:spPr>
          <a:xfrm>
            <a:off x="4547937" y="-5"/>
            <a:ext cx="7644062" cy="3681406"/>
          </a:xfrm>
          <a:prstGeom prst="rect">
            <a:avLst/>
          </a:prstGeom>
          <a:noFill/>
        </p:spPr>
      </p:pic>
      <p:pic>
        <p:nvPicPr>
          <p:cNvPr id="6" name="Picture 5">
            <a:extLst>
              <a:ext uri="{FF2B5EF4-FFF2-40B4-BE49-F238E27FC236}">
                <a16:creationId xmlns:a16="http://schemas.microsoft.com/office/drawing/2014/main" id="{48ACD972-05FE-45FC-5116-BE575E31969F}"/>
              </a:ext>
            </a:extLst>
          </p:cNvPr>
          <p:cNvPicPr>
            <a:picLocks noChangeAspect="1"/>
          </p:cNvPicPr>
          <p:nvPr/>
        </p:nvPicPr>
        <p:blipFill>
          <a:blip r:embed="rId4">
            <a:extLst>
              <a:ext uri="{28A0092B-C50C-407E-A947-70E740481C1C}">
                <a14:useLocalDpi xmlns:a14="http://schemas.microsoft.com/office/drawing/2010/main" val="0"/>
              </a:ext>
            </a:extLst>
          </a:blip>
          <a:srcRect t="11450" b="11450"/>
          <a:stretch/>
        </p:blipFill>
        <p:spPr>
          <a:xfrm>
            <a:off x="4547938" y="3681409"/>
            <a:ext cx="7644062" cy="3176595"/>
          </a:xfrm>
          <a:prstGeom prst="rect">
            <a:avLst/>
          </a:prstGeom>
          <a:noFill/>
        </p:spPr>
      </p:pic>
      <p:sp>
        <p:nvSpPr>
          <p:cNvPr id="11" name="Rectangle 10">
            <a:extLst>
              <a:ext uri="{FF2B5EF4-FFF2-40B4-BE49-F238E27FC236}">
                <a16:creationId xmlns:a16="http://schemas.microsoft.com/office/drawing/2014/main" id="{76CBE0E3-0D5B-F174-6771-983AE6E69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52422CCB-9D5C-B733-AD9F-93CF78BB3495}"/>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Devoted …</a:t>
            </a:r>
            <a:r>
              <a:rPr lang="en-US" sz="5000" b="1" dirty="0">
                <a:solidFill>
                  <a:schemeClr val="bg1"/>
                </a:solidFill>
              </a:rPr>
              <a:t>to</a:t>
            </a:r>
            <a:br>
              <a:rPr lang="en-US" sz="5000" b="1" kern="1200" dirty="0">
                <a:solidFill>
                  <a:schemeClr val="bg1"/>
                </a:solidFill>
                <a:latin typeface="+mj-lt"/>
                <a:ea typeface="+mj-ea"/>
                <a:cs typeface="+mj-cs"/>
              </a:rPr>
            </a:br>
            <a:endParaRPr lang="en-US" sz="5000" kern="1200" dirty="0">
              <a:solidFill>
                <a:schemeClr val="bg1"/>
              </a:solidFill>
              <a:latin typeface="+mj-lt"/>
              <a:ea typeface="+mj-ea"/>
              <a:cs typeface="+mj-cs"/>
            </a:endParaRPr>
          </a:p>
        </p:txBody>
      </p:sp>
      <p:cxnSp>
        <p:nvCxnSpPr>
          <p:cNvPr id="17" name="Straight Connector 16">
            <a:extLst>
              <a:ext uri="{FF2B5EF4-FFF2-40B4-BE49-F238E27FC236}">
                <a16:creationId xmlns:a16="http://schemas.microsoft.com/office/drawing/2014/main" id="{A8600302-42FA-054F-4D91-233C023240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1E2D2310-2B5E-14C0-2A3D-041F210D17B2}"/>
              </a:ext>
            </a:extLst>
          </p:cNvPr>
          <p:cNvSpPr txBox="1">
            <a:spLocks/>
          </p:cNvSpPr>
          <p:nvPr/>
        </p:nvSpPr>
        <p:spPr>
          <a:xfrm>
            <a:off x="838200" y="4075906"/>
            <a:ext cx="5395912"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1" u="none" strike="noStrike" kern="1200" cap="none" spc="0" normalizeH="0" baseline="0" noProof="0" dirty="0">
                <a:ln>
                  <a:noFill/>
                </a:ln>
                <a:solidFill>
                  <a:prstClr val="white"/>
                </a:solidFill>
                <a:effectLst/>
                <a:uLnTx/>
                <a:uFillTx/>
                <a:latin typeface="Neue Haas Grotesk Text Pro"/>
                <a:ea typeface="+mj-ea"/>
                <a:cs typeface="+mj-cs"/>
              </a:rPr>
              <a:t>Fellow</a:t>
            </a:r>
            <a:r>
              <a:rPr kumimoji="0" lang="en-US" sz="5000" b="1" i="0" u="none" strike="noStrike" kern="1200" cap="none" spc="0" normalizeH="0" baseline="0" noProof="0" dirty="0">
                <a:ln>
                  <a:noFill/>
                </a:ln>
                <a:solidFill>
                  <a:prstClr val="white"/>
                </a:solidFill>
                <a:effectLst/>
                <a:uLnTx/>
                <a:uFillTx/>
                <a:latin typeface="Neue Haas Grotesk Text Pro"/>
                <a:ea typeface="+mj-ea"/>
                <a:cs typeface="+mj-cs"/>
              </a:rPr>
              <a:t>ship!!!</a:t>
            </a: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p:txBody>
      </p:sp>
    </p:spTree>
    <p:extLst>
      <p:ext uri="{BB962C8B-B14F-4D97-AF65-F5344CB8AC3E}">
        <p14:creationId xmlns:p14="http://schemas.microsoft.com/office/powerpoint/2010/main" val="274981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B9C78-6078-AE21-F1E0-6E7F728C91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249D0C-EADC-CD49-7496-E9A3E308FAEA}"/>
              </a:ext>
            </a:extLst>
          </p:cNvPr>
          <p:cNvSpPr>
            <a:spLocks noGrp="1"/>
          </p:cNvSpPr>
          <p:nvPr>
            <p:ph type="title"/>
          </p:nvPr>
        </p:nvSpPr>
        <p:spPr>
          <a:xfrm>
            <a:off x="429767" y="640080"/>
            <a:ext cx="11328845" cy="740664"/>
          </a:xfrm>
        </p:spPr>
        <p:txBody>
          <a:bodyPr anchor="ctr">
            <a:normAutofit/>
          </a:bodyPr>
          <a:lstStyle/>
          <a:p>
            <a:r>
              <a:rPr lang="en-GB" dirty="0"/>
              <a:t>Devotion to Fellowship!</a:t>
            </a:r>
          </a:p>
        </p:txBody>
      </p:sp>
      <p:graphicFrame>
        <p:nvGraphicFramePr>
          <p:cNvPr id="2" name="Diagram 1">
            <a:extLst>
              <a:ext uri="{FF2B5EF4-FFF2-40B4-BE49-F238E27FC236}">
                <a16:creationId xmlns:a16="http://schemas.microsoft.com/office/drawing/2014/main" id="{7B7D28D1-AFBE-C75C-F3C7-5C85B766AE8C}"/>
              </a:ext>
            </a:extLst>
          </p:cNvPr>
          <p:cNvGraphicFramePr/>
          <p:nvPr>
            <p:extLst>
              <p:ext uri="{D42A27DB-BD31-4B8C-83A1-F6EECF244321}">
                <p14:modId xmlns:p14="http://schemas.microsoft.com/office/powerpoint/2010/main" val="809556889"/>
              </p:ext>
            </p:extLst>
          </p:nvPr>
        </p:nvGraphicFramePr>
        <p:xfrm>
          <a:off x="2030189" y="11669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or: Curved 6">
            <a:extLst>
              <a:ext uri="{FF2B5EF4-FFF2-40B4-BE49-F238E27FC236}">
                <a16:creationId xmlns:a16="http://schemas.microsoft.com/office/drawing/2014/main" id="{9912C8F6-4051-E692-5C10-D13932B8F21F}"/>
              </a:ext>
            </a:extLst>
          </p:cNvPr>
          <p:cNvCxnSpPr>
            <a:cxnSpLocks/>
          </p:cNvCxnSpPr>
          <p:nvPr/>
        </p:nvCxnSpPr>
        <p:spPr>
          <a:xfrm flipV="1">
            <a:off x="7538106" y="2251087"/>
            <a:ext cx="1560443" cy="27909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2BFF49-9791-D829-AA9A-30B864371E03}"/>
              </a:ext>
            </a:extLst>
          </p:cNvPr>
          <p:cNvSpPr txBox="1"/>
          <p:nvPr/>
        </p:nvSpPr>
        <p:spPr>
          <a:xfrm>
            <a:off x="9098549" y="2111561"/>
            <a:ext cx="2500416" cy="1477328"/>
          </a:xfrm>
          <a:prstGeom prst="rect">
            <a:avLst/>
          </a:prstGeom>
          <a:noFill/>
        </p:spPr>
        <p:txBody>
          <a:bodyPr wrap="square" rtlCol="0">
            <a:spAutoFit/>
          </a:bodyPr>
          <a:lstStyle/>
          <a:p>
            <a:r>
              <a:rPr lang="en-GB" b="1" dirty="0"/>
              <a:t>Ecclesia:</a:t>
            </a:r>
          </a:p>
          <a:p>
            <a:r>
              <a:rPr lang="en-GB" dirty="0"/>
              <a:t>Not just any gathering, but a gathering with Christ as the foundation!</a:t>
            </a:r>
          </a:p>
        </p:txBody>
      </p:sp>
      <p:cxnSp>
        <p:nvCxnSpPr>
          <p:cNvPr id="11" name="Connector: Curved 10">
            <a:extLst>
              <a:ext uri="{FF2B5EF4-FFF2-40B4-BE49-F238E27FC236}">
                <a16:creationId xmlns:a16="http://schemas.microsoft.com/office/drawing/2014/main" id="{504E613B-75C3-289D-D1A6-B50392A4A242}"/>
              </a:ext>
            </a:extLst>
          </p:cNvPr>
          <p:cNvCxnSpPr>
            <a:cxnSpLocks/>
          </p:cNvCxnSpPr>
          <p:nvPr/>
        </p:nvCxnSpPr>
        <p:spPr>
          <a:xfrm flipV="1">
            <a:off x="7229061" y="5616709"/>
            <a:ext cx="1560443" cy="27909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90C4A07-E04D-38EE-3CAC-02AE5BC3117F}"/>
              </a:ext>
            </a:extLst>
          </p:cNvPr>
          <p:cNvSpPr txBox="1"/>
          <p:nvPr/>
        </p:nvSpPr>
        <p:spPr>
          <a:xfrm>
            <a:off x="9161031" y="5294590"/>
            <a:ext cx="2375452" cy="923330"/>
          </a:xfrm>
          <a:prstGeom prst="rect">
            <a:avLst/>
          </a:prstGeom>
          <a:noFill/>
        </p:spPr>
        <p:txBody>
          <a:bodyPr wrap="square" rtlCol="0">
            <a:spAutoFit/>
          </a:bodyPr>
          <a:lstStyle/>
          <a:p>
            <a:r>
              <a:rPr lang="en-GB" b="1" dirty="0"/>
              <a:t>Shared Life:</a:t>
            </a:r>
          </a:p>
          <a:p>
            <a:r>
              <a:rPr lang="en-GB" dirty="0"/>
              <a:t>A commitment to Active  Participation</a:t>
            </a:r>
          </a:p>
        </p:txBody>
      </p:sp>
      <p:sp>
        <p:nvSpPr>
          <p:cNvPr id="13" name="TextBox 12">
            <a:extLst>
              <a:ext uri="{FF2B5EF4-FFF2-40B4-BE49-F238E27FC236}">
                <a16:creationId xmlns:a16="http://schemas.microsoft.com/office/drawing/2014/main" id="{88DFB574-E6AB-14B8-EE78-B6CD89F8BDE6}"/>
              </a:ext>
            </a:extLst>
          </p:cNvPr>
          <p:cNvSpPr txBox="1"/>
          <p:nvPr/>
        </p:nvSpPr>
        <p:spPr>
          <a:xfrm>
            <a:off x="718001" y="2434689"/>
            <a:ext cx="2375452" cy="1200329"/>
          </a:xfrm>
          <a:prstGeom prst="rect">
            <a:avLst/>
          </a:prstGeom>
          <a:noFill/>
        </p:spPr>
        <p:txBody>
          <a:bodyPr wrap="square" rtlCol="0">
            <a:spAutoFit/>
          </a:bodyPr>
          <a:lstStyle/>
          <a:p>
            <a:r>
              <a:rPr lang="en-GB" b="1" dirty="0"/>
              <a:t>Unity:</a:t>
            </a:r>
          </a:p>
          <a:p>
            <a:r>
              <a:rPr lang="en-GB" dirty="0"/>
              <a:t>Not just connected but also united in Spirit and in Truth.</a:t>
            </a:r>
          </a:p>
        </p:txBody>
      </p:sp>
      <p:cxnSp>
        <p:nvCxnSpPr>
          <p:cNvPr id="14" name="Connector: Curved 13">
            <a:extLst>
              <a:ext uri="{FF2B5EF4-FFF2-40B4-BE49-F238E27FC236}">
                <a16:creationId xmlns:a16="http://schemas.microsoft.com/office/drawing/2014/main" id="{B0F41D72-8772-102F-362A-550CBB4DE89B}"/>
              </a:ext>
            </a:extLst>
          </p:cNvPr>
          <p:cNvCxnSpPr>
            <a:cxnSpLocks/>
          </p:cNvCxnSpPr>
          <p:nvPr/>
        </p:nvCxnSpPr>
        <p:spPr>
          <a:xfrm rot="10800000" flipV="1">
            <a:off x="2965634" y="2251087"/>
            <a:ext cx="1315279" cy="47006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0357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085F1C-2DBD-348A-20CB-EAD59169850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83DDD93-322F-DEA2-806E-8614073A6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7C2B3763-345B-71CE-032B-87517D798264}"/>
              </a:ext>
            </a:extLst>
          </p:cNvPr>
          <p:cNvPicPr>
            <a:picLocks noChangeAspect="1"/>
          </p:cNvPicPr>
          <p:nvPr/>
        </p:nvPicPr>
        <p:blipFill>
          <a:blip r:embed="rId3">
            <a:alphaModFix/>
            <a:extLst>
              <a:ext uri="{28A0092B-C50C-407E-A947-70E740481C1C}">
                <a14:useLocalDpi xmlns:a14="http://schemas.microsoft.com/office/drawing/2010/main" val="0"/>
              </a:ext>
            </a:extLst>
          </a:blip>
          <a:srcRect t="15025" b="15025"/>
          <a:stretch/>
        </p:blipFill>
        <p:spPr>
          <a:xfrm>
            <a:off x="4547937" y="-5"/>
            <a:ext cx="7644062" cy="3681406"/>
          </a:xfrm>
          <a:prstGeom prst="rect">
            <a:avLst/>
          </a:prstGeom>
          <a:noFill/>
        </p:spPr>
      </p:pic>
      <p:pic>
        <p:nvPicPr>
          <p:cNvPr id="6" name="Picture 5">
            <a:extLst>
              <a:ext uri="{FF2B5EF4-FFF2-40B4-BE49-F238E27FC236}">
                <a16:creationId xmlns:a16="http://schemas.microsoft.com/office/drawing/2014/main" id="{096EC3FD-22FB-0638-3261-9605372F7B85}"/>
              </a:ext>
            </a:extLst>
          </p:cNvPr>
          <p:cNvPicPr>
            <a:picLocks noChangeAspect="1"/>
          </p:cNvPicPr>
          <p:nvPr/>
        </p:nvPicPr>
        <p:blipFill>
          <a:blip r:embed="rId4">
            <a:extLst>
              <a:ext uri="{28A0092B-C50C-407E-A947-70E740481C1C}">
                <a14:useLocalDpi xmlns:a14="http://schemas.microsoft.com/office/drawing/2010/main" val="0"/>
              </a:ext>
            </a:extLst>
          </a:blip>
          <a:srcRect t="13065" b="13065"/>
          <a:stretch/>
        </p:blipFill>
        <p:spPr>
          <a:xfrm>
            <a:off x="4547938" y="3681409"/>
            <a:ext cx="7644062" cy="3176595"/>
          </a:xfrm>
          <a:prstGeom prst="rect">
            <a:avLst/>
          </a:prstGeom>
          <a:noFill/>
        </p:spPr>
      </p:pic>
      <p:sp>
        <p:nvSpPr>
          <p:cNvPr id="11" name="Rectangle 10">
            <a:extLst>
              <a:ext uri="{FF2B5EF4-FFF2-40B4-BE49-F238E27FC236}">
                <a16:creationId xmlns:a16="http://schemas.microsoft.com/office/drawing/2014/main" id="{127A5D91-91BD-4583-CB55-4EF171C76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B73CC0DF-2162-1015-D270-46D36DE586AC}"/>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Devoted …</a:t>
            </a:r>
            <a:r>
              <a:rPr lang="en-US" sz="5000" b="1" dirty="0">
                <a:solidFill>
                  <a:schemeClr val="bg1"/>
                </a:solidFill>
              </a:rPr>
              <a:t>to</a:t>
            </a:r>
            <a:br>
              <a:rPr lang="en-US" sz="5000" b="1" kern="1200" dirty="0">
                <a:solidFill>
                  <a:schemeClr val="bg1"/>
                </a:solidFill>
                <a:latin typeface="+mj-lt"/>
                <a:ea typeface="+mj-ea"/>
                <a:cs typeface="+mj-cs"/>
              </a:rPr>
            </a:br>
            <a:endParaRPr lang="en-US" sz="5000" kern="1200" dirty="0">
              <a:solidFill>
                <a:schemeClr val="bg1"/>
              </a:solidFill>
              <a:latin typeface="+mj-lt"/>
              <a:ea typeface="+mj-ea"/>
              <a:cs typeface="+mj-cs"/>
            </a:endParaRPr>
          </a:p>
        </p:txBody>
      </p:sp>
      <p:cxnSp>
        <p:nvCxnSpPr>
          <p:cNvPr id="17" name="Straight Connector 16">
            <a:extLst>
              <a:ext uri="{FF2B5EF4-FFF2-40B4-BE49-F238E27FC236}">
                <a16:creationId xmlns:a16="http://schemas.microsoft.com/office/drawing/2014/main" id="{F7F9956B-E435-9F32-4EFC-F957023C79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C2DA0E6F-E222-0B02-ABAD-A5ED538DBD4E}"/>
              </a:ext>
            </a:extLst>
          </p:cNvPr>
          <p:cNvSpPr txBox="1">
            <a:spLocks/>
          </p:cNvSpPr>
          <p:nvPr/>
        </p:nvSpPr>
        <p:spPr>
          <a:xfrm>
            <a:off x="838200" y="4075906"/>
            <a:ext cx="5395912"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1" u="none" strike="noStrike" kern="1200" cap="none" spc="0" normalizeH="0" baseline="0" noProof="0" dirty="0">
                <a:ln>
                  <a:noFill/>
                </a:ln>
                <a:solidFill>
                  <a:prstClr val="white"/>
                </a:solidFill>
                <a:effectLst/>
                <a:uLnTx/>
                <a:uFillTx/>
                <a:latin typeface="Neue Haas Grotesk Text Pro"/>
                <a:ea typeface="+mj-ea"/>
                <a:cs typeface="+mj-cs"/>
              </a:rPr>
              <a:t>Fellow</a:t>
            </a:r>
            <a:r>
              <a:rPr kumimoji="0" lang="en-US" sz="5000" b="1" i="0" u="none" strike="noStrike" kern="1200" cap="none" spc="0" normalizeH="0" baseline="0" noProof="0" dirty="0">
                <a:ln>
                  <a:noFill/>
                </a:ln>
                <a:solidFill>
                  <a:prstClr val="white"/>
                </a:solidFill>
                <a:effectLst/>
                <a:uLnTx/>
                <a:uFillTx/>
                <a:latin typeface="Neue Haas Grotesk Text Pro"/>
                <a:ea typeface="+mj-ea"/>
                <a:cs typeface="+mj-cs"/>
              </a:rPr>
              <a:t>ship!!!</a:t>
            </a: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p:txBody>
      </p:sp>
    </p:spTree>
    <p:extLst>
      <p:ext uri="{BB962C8B-B14F-4D97-AF65-F5344CB8AC3E}">
        <p14:creationId xmlns:p14="http://schemas.microsoft.com/office/powerpoint/2010/main" val="23797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76439-37B6-FC0A-8FC6-86A8FB5E798C}"/>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pSp>
        <p:nvGrpSpPr>
          <p:cNvPr id="45" name="Group 4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9" name="Straight Connector 38">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grpSp>
      <p:sp>
        <p:nvSpPr>
          <p:cNvPr id="47" name="Rectangle 4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06349B2D-8931-6FAF-8200-E9B0D763DFA5}"/>
              </a:ext>
            </a:extLst>
          </p:cNvPr>
          <p:cNvPicPr>
            <a:picLocks noChangeAspect="1"/>
          </p:cNvPicPr>
          <p:nvPr/>
        </p:nvPicPr>
        <p:blipFill>
          <a:blip r:embed="rId3">
            <a:extLst>
              <a:ext uri="{28A0092B-C50C-407E-A947-70E740481C1C}">
                <a14:useLocalDpi xmlns:a14="http://schemas.microsoft.com/office/drawing/2010/main" val="0"/>
              </a:ext>
            </a:extLst>
          </a:blip>
          <a:srcRect l="15222" r="15222"/>
          <a:stretch/>
        </p:blipFill>
        <p:spPr>
          <a:xfrm>
            <a:off x="4298122" y="823769"/>
            <a:ext cx="3292790" cy="2663137"/>
          </a:xfrm>
          <a:prstGeom prst="rect">
            <a:avLst/>
          </a:prstGeom>
          <a:noFill/>
        </p:spPr>
      </p:pic>
      <p:pic>
        <p:nvPicPr>
          <p:cNvPr id="3" name="Picture 2">
            <a:extLst>
              <a:ext uri="{FF2B5EF4-FFF2-40B4-BE49-F238E27FC236}">
                <a16:creationId xmlns:a16="http://schemas.microsoft.com/office/drawing/2014/main" id="{5F3BDE65-9096-4EA9-9372-0EC98A809C81}"/>
              </a:ext>
            </a:extLst>
          </p:cNvPr>
          <p:cNvPicPr>
            <a:picLocks noChangeAspect="1"/>
          </p:cNvPicPr>
          <p:nvPr/>
        </p:nvPicPr>
        <p:blipFill>
          <a:blip r:embed="rId4">
            <a:extLst>
              <a:ext uri="{28A0092B-C50C-407E-A947-70E740481C1C}">
                <a14:useLocalDpi xmlns:a14="http://schemas.microsoft.com/office/drawing/2010/main" val="0"/>
              </a:ext>
            </a:extLst>
          </a:blip>
          <a:srcRect l="18422" r="18422"/>
          <a:stretch/>
        </p:blipFill>
        <p:spPr>
          <a:xfrm>
            <a:off x="7946829" y="823769"/>
            <a:ext cx="3292790" cy="2663137"/>
          </a:xfrm>
          <a:prstGeom prst="rect">
            <a:avLst/>
          </a:prstGeom>
          <a:noFill/>
        </p:spPr>
      </p:pic>
      <p:pic>
        <p:nvPicPr>
          <p:cNvPr id="8" name="Picture 7">
            <a:extLst>
              <a:ext uri="{FF2B5EF4-FFF2-40B4-BE49-F238E27FC236}">
                <a16:creationId xmlns:a16="http://schemas.microsoft.com/office/drawing/2014/main" id="{6591A71A-6024-02F5-A0E8-FAECD1C68A7E}"/>
              </a:ext>
            </a:extLst>
          </p:cNvPr>
          <p:cNvPicPr>
            <a:picLocks noChangeAspect="1"/>
          </p:cNvPicPr>
          <p:nvPr/>
        </p:nvPicPr>
        <p:blipFill>
          <a:blip r:embed="rId5">
            <a:extLst>
              <a:ext uri="{28A0092B-C50C-407E-A947-70E740481C1C}">
                <a14:useLocalDpi xmlns:a14="http://schemas.microsoft.com/office/drawing/2010/main" val="0"/>
              </a:ext>
            </a:extLst>
          </a:blip>
          <a:srcRect l="18742" r="18742"/>
          <a:stretch/>
        </p:blipFill>
        <p:spPr>
          <a:xfrm>
            <a:off x="883226" y="791407"/>
            <a:ext cx="3292790" cy="2663137"/>
          </a:xfrm>
          <a:prstGeom prst="rect">
            <a:avLst/>
          </a:prstGeom>
          <a:noFill/>
        </p:spPr>
      </p:pic>
      <p:sp>
        <p:nvSpPr>
          <p:cNvPr id="21" name="Text Placeholder 2">
            <a:extLst>
              <a:ext uri="{FF2B5EF4-FFF2-40B4-BE49-F238E27FC236}">
                <a16:creationId xmlns:a16="http://schemas.microsoft.com/office/drawing/2014/main" id="{C525379B-F955-AC21-4919-E413F23EA0E1}"/>
              </a:ext>
            </a:extLst>
          </p:cNvPr>
          <p:cNvSpPr>
            <a:spLocks noGrp="1"/>
          </p:cNvSpPr>
          <p:nvPr>
            <p:ph type="title"/>
          </p:nvPr>
        </p:nvSpPr>
        <p:spPr>
          <a:xfrm>
            <a:off x="1237674" y="4504590"/>
            <a:ext cx="10071100" cy="928687"/>
          </a:xfrm>
        </p:spPr>
        <p:txBody>
          <a:bodyPr vert="horz" lIns="91440" tIns="45720" rIns="91440" bIns="45720" rtlCol="0" anchor="ctr">
            <a:normAutofit fontScale="90000"/>
          </a:bodyPr>
          <a:lstStyle/>
          <a:p>
            <a:pPr algn="ctr"/>
            <a:r>
              <a:rPr lang="en-GB" b="1" baseline="30000" dirty="0"/>
              <a:t>42 </a:t>
            </a:r>
            <a:r>
              <a:rPr lang="en-GB" dirty="0"/>
              <a:t>They devoted themselves to the apostles’ teaching and to fellowship, to the breaking of bread and to prayer.</a:t>
            </a:r>
            <a:endParaRPr lang="en-US" sz="3700" kern="1200" dirty="0">
              <a:solidFill>
                <a:schemeClr val="tx1"/>
              </a:solidFill>
              <a:latin typeface="+mj-lt"/>
              <a:ea typeface="+mj-ea"/>
              <a:cs typeface="+mj-cs"/>
            </a:endParaRPr>
          </a:p>
        </p:txBody>
      </p:sp>
      <p:sp>
        <p:nvSpPr>
          <p:cNvPr id="4" name="Text Placeholder 2">
            <a:extLst>
              <a:ext uri="{FF2B5EF4-FFF2-40B4-BE49-F238E27FC236}">
                <a16:creationId xmlns:a16="http://schemas.microsoft.com/office/drawing/2014/main" id="{4ECC1258-3CF8-B788-B332-01D284D02AD5}"/>
              </a:ext>
            </a:extLst>
          </p:cNvPr>
          <p:cNvSpPr txBox="1">
            <a:spLocks/>
          </p:cNvSpPr>
          <p:nvPr/>
        </p:nvSpPr>
        <p:spPr>
          <a:xfrm>
            <a:off x="1057298" y="5929313"/>
            <a:ext cx="10071100" cy="928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a:r>
              <a:rPr lang="en-US" sz="3700" b="1" dirty="0"/>
              <a:t>Acts 2 </a:t>
            </a:r>
            <a:endParaRPr lang="en-US" sz="3700" dirty="0"/>
          </a:p>
        </p:txBody>
      </p:sp>
    </p:spTree>
    <p:extLst>
      <p:ext uri="{BB962C8B-B14F-4D97-AF65-F5344CB8AC3E}">
        <p14:creationId xmlns:p14="http://schemas.microsoft.com/office/powerpoint/2010/main" val="2717820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EA14-9F4B-3E7D-DE50-1B9D8E87AAB3}"/>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BCD7EDFA-3E00-0EE9-E70C-91890DDF658A}"/>
              </a:ext>
            </a:extLst>
          </p:cNvPr>
          <p:cNvSpPr>
            <a:spLocks noGrp="1"/>
          </p:cNvSpPr>
          <p:nvPr>
            <p:ph type="ctrTitle"/>
          </p:nvPr>
        </p:nvSpPr>
        <p:spPr>
          <a:xfrm>
            <a:off x="429768" y="411480"/>
            <a:ext cx="4590288" cy="3739896"/>
          </a:xfrm>
        </p:spPr>
        <p:txBody>
          <a:bodyPr vert="horz" lIns="91440" tIns="45720" rIns="91440" bIns="45720" rtlCol="0" anchor="t">
            <a:normAutofit/>
          </a:bodyPr>
          <a:lstStyle/>
          <a:p>
            <a:r>
              <a:rPr lang="en-US" b="0" kern="1200" dirty="0">
                <a:latin typeface="+mj-lt"/>
                <a:ea typeface="+mj-ea"/>
                <a:cs typeface="+mj-cs"/>
              </a:rPr>
              <a:t>Devoted to Fellowship!</a:t>
            </a:r>
          </a:p>
        </p:txBody>
      </p:sp>
      <p:sp>
        <p:nvSpPr>
          <p:cNvPr id="6" name="TextBox 5">
            <a:extLst>
              <a:ext uri="{FF2B5EF4-FFF2-40B4-BE49-F238E27FC236}">
                <a16:creationId xmlns:a16="http://schemas.microsoft.com/office/drawing/2014/main" id="{9812A3A8-B20F-A7D8-2A22-4D4B00349C7C}"/>
              </a:ext>
            </a:extLst>
          </p:cNvPr>
          <p:cNvSpPr txBox="1"/>
          <p:nvPr/>
        </p:nvSpPr>
        <p:spPr>
          <a:xfrm>
            <a:off x="429768" y="3200400"/>
            <a:ext cx="4590288" cy="3054096"/>
          </a:xfrm>
          <a:prstGeom prst="rect">
            <a:avLst/>
          </a:prstGeom>
        </p:spPr>
        <p:txBody>
          <a:bodyPr vert="horz" lIns="91440" tIns="45720" rIns="91440" bIns="45720" rtlCol="0" anchor="b">
            <a:normAutofit fontScale="92500" lnSpcReduction="20000"/>
          </a:bodyPr>
          <a:lstStyle/>
          <a:p>
            <a:pPr marR="0" lvl="0" fontAlgn="auto">
              <a:lnSpc>
                <a:spcPct val="120000"/>
              </a:lnSpc>
              <a:spcBef>
                <a:spcPts val="1000"/>
              </a:spcBef>
              <a:spcAft>
                <a:spcPts val="800"/>
              </a:spcAft>
              <a:buClrTx/>
              <a:buSzTx/>
              <a:tabLst/>
              <a:defRPr/>
            </a:pPr>
            <a:r>
              <a:rPr kumimoji="0" lang="en-US" sz="2800" b="0" i="1" u="none" strike="noStrike" kern="1200" cap="none" spc="0" normalizeH="0" baseline="0" noProof="0" dirty="0">
                <a:ln>
                  <a:noFill/>
                </a:ln>
                <a:solidFill>
                  <a:schemeClr val="tx2"/>
                </a:solidFill>
                <a:effectLst/>
                <a:uLnTx/>
                <a:uFillTx/>
                <a:latin typeface="+mn-lt"/>
                <a:ea typeface="+mn-ea"/>
                <a:cs typeface="+mn-cs"/>
              </a:rPr>
              <a:t>The </a:t>
            </a:r>
            <a:r>
              <a:rPr lang="en-US" sz="2800" dirty="0">
                <a:solidFill>
                  <a:schemeClr val="tx2"/>
                </a:solidFill>
              </a:rPr>
              <a:t>Community</a:t>
            </a:r>
            <a:r>
              <a:rPr kumimoji="0" lang="en-US" sz="2800" b="0" i="0" u="none" strike="noStrike" kern="1200" cap="none" spc="0" normalizeH="0" baseline="0" noProof="0" dirty="0">
                <a:ln>
                  <a:noFill/>
                </a:ln>
                <a:solidFill>
                  <a:schemeClr val="tx2"/>
                </a:solidFill>
                <a:effectLst/>
                <a:uLnTx/>
                <a:uFillTx/>
                <a:latin typeface="+mn-lt"/>
                <a:ea typeface="+mn-ea"/>
                <a:cs typeface="+mn-cs"/>
              </a:rPr>
              <a:t> |      ECCLESIA</a:t>
            </a:r>
          </a:p>
          <a:p>
            <a:pPr marR="0" lvl="0" fontAlgn="auto">
              <a:lnSpc>
                <a:spcPct val="120000"/>
              </a:lnSpc>
              <a:spcBef>
                <a:spcPts val="1000"/>
              </a:spcBef>
              <a:spcAft>
                <a:spcPts val="800"/>
              </a:spcAft>
              <a:buClrTx/>
              <a:buSzTx/>
              <a:tabLst/>
              <a:defRPr/>
            </a:pPr>
            <a:r>
              <a:rPr kumimoji="0" lang="en-US" sz="2800" b="0" i="1" u="none" strike="noStrike" kern="1200" cap="none" spc="0" normalizeH="0" baseline="0" noProof="0" dirty="0">
                <a:ln>
                  <a:noFill/>
                </a:ln>
                <a:solidFill>
                  <a:schemeClr val="tx2"/>
                </a:solidFill>
                <a:effectLst/>
                <a:uLnTx/>
                <a:uFillTx/>
                <a:latin typeface="+mn-lt"/>
                <a:ea typeface="+mn-ea"/>
                <a:cs typeface="+mn-cs"/>
              </a:rPr>
              <a:t>The </a:t>
            </a:r>
            <a:r>
              <a:rPr lang="en-US" sz="2800" dirty="0">
                <a:solidFill>
                  <a:schemeClr val="tx2"/>
                </a:solidFill>
              </a:rPr>
              <a:t>Connections</a:t>
            </a:r>
            <a:r>
              <a:rPr kumimoji="0" lang="en-US" sz="2800" b="0" i="0" u="none" strike="noStrike" kern="1200" cap="none" spc="0" normalizeH="0" baseline="0" noProof="0" dirty="0">
                <a:ln>
                  <a:noFill/>
                </a:ln>
                <a:solidFill>
                  <a:schemeClr val="tx2"/>
                </a:solidFill>
                <a:effectLst/>
                <a:uLnTx/>
                <a:uFillTx/>
                <a:latin typeface="+mn-lt"/>
                <a:ea typeface="+mn-ea"/>
                <a:cs typeface="+mn-cs"/>
              </a:rPr>
              <a:t> |  PURPOSE	 </a:t>
            </a:r>
          </a:p>
          <a:p>
            <a:pPr marR="0" lvl="0" fontAlgn="auto">
              <a:lnSpc>
                <a:spcPct val="120000"/>
              </a:lnSpc>
              <a:spcBef>
                <a:spcPts val="1000"/>
              </a:spcBef>
              <a:spcAft>
                <a:spcPts val="800"/>
              </a:spcAft>
              <a:buClrTx/>
              <a:buSzTx/>
              <a:tabLst/>
              <a:defRPr/>
            </a:pPr>
            <a:r>
              <a:rPr kumimoji="0" lang="en-US" sz="2800" b="0" i="1" u="none" strike="noStrike" kern="1200" cap="none" spc="0" normalizeH="0" baseline="0" noProof="0" dirty="0">
                <a:ln>
                  <a:noFill/>
                </a:ln>
                <a:solidFill>
                  <a:schemeClr val="tx2"/>
                </a:solidFill>
                <a:effectLst/>
                <a:uLnTx/>
                <a:uFillTx/>
                <a:latin typeface="+mn-lt"/>
                <a:ea typeface="+mn-ea"/>
                <a:cs typeface="+mn-cs"/>
              </a:rPr>
              <a:t>The </a:t>
            </a:r>
            <a:r>
              <a:rPr kumimoji="0" lang="en-US" sz="2800" b="0" i="0" u="none" strike="noStrike" kern="1200" cap="none" spc="0" normalizeH="0" baseline="0" noProof="0" dirty="0">
                <a:ln>
                  <a:noFill/>
                </a:ln>
                <a:solidFill>
                  <a:schemeClr val="tx2"/>
                </a:solidFill>
                <a:effectLst/>
                <a:uLnTx/>
                <a:uFillTx/>
                <a:latin typeface="+mn-lt"/>
                <a:ea typeface="+mn-ea"/>
                <a:cs typeface="+mn-cs"/>
              </a:rPr>
              <a:t>Commitments | PARTICIPATION</a:t>
            </a:r>
          </a:p>
        </p:txBody>
      </p:sp>
      <p:pic>
        <p:nvPicPr>
          <p:cNvPr id="5" name="Picture 4">
            <a:extLst>
              <a:ext uri="{FF2B5EF4-FFF2-40B4-BE49-F238E27FC236}">
                <a16:creationId xmlns:a16="http://schemas.microsoft.com/office/drawing/2014/main" id="{C2CD1D88-4922-4FF3-818F-FE03271C6DE8}"/>
              </a:ext>
            </a:extLst>
          </p:cNvPr>
          <p:cNvPicPr>
            <a:picLocks noChangeAspect="1"/>
          </p:cNvPicPr>
          <p:nvPr/>
        </p:nvPicPr>
        <p:blipFill>
          <a:blip r:embed="rId3">
            <a:extLst>
              <a:ext uri="{28A0092B-C50C-407E-A947-70E740481C1C}">
                <a14:useLocalDpi xmlns:a14="http://schemas.microsoft.com/office/drawing/2010/main" val="0"/>
              </a:ext>
            </a:extLst>
          </a:blip>
          <a:srcRect l="22278" r="22278"/>
          <a:stretch/>
        </p:blipFill>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noFill/>
        </p:spPr>
      </p:pic>
    </p:spTree>
    <p:extLst>
      <p:ext uri="{BB962C8B-B14F-4D97-AF65-F5344CB8AC3E}">
        <p14:creationId xmlns:p14="http://schemas.microsoft.com/office/powerpoint/2010/main" val="18528329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2E8667-102B-BEAB-2D1E-995D8E1C1FA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A54D945-9330-F037-BCF6-981F822D1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CAF7B998-0CBA-2C82-FA21-98D641A0C561}"/>
              </a:ext>
            </a:extLst>
          </p:cNvPr>
          <p:cNvPicPr>
            <a:picLocks noChangeAspect="1"/>
          </p:cNvPicPr>
          <p:nvPr/>
        </p:nvPicPr>
        <p:blipFill>
          <a:blip r:embed="rId3">
            <a:extLst>
              <a:ext uri="{28A0092B-C50C-407E-A947-70E740481C1C}">
                <a14:useLocalDpi xmlns:a14="http://schemas.microsoft.com/office/drawing/2010/main" val="0"/>
              </a:ext>
            </a:extLst>
          </a:blip>
          <a:srcRect t="5738" b="5738"/>
          <a:stretch/>
        </p:blipFill>
        <p:spPr>
          <a:xfrm>
            <a:off x="4547937" y="-5"/>
            <a:ext cx="7644062" cy="3681406"/>
          </a:xfrm>
          <a:prstGeom prst="rect">
            <a:avLst/>
          </a:prstGeom>
          <a:noFill/>
        </p:spPr>
      </p:pic>
      <p:pic>
        <p:nvPicPr>
          <p:cNvPr id="6" name="Picture 5">
            <a:extLst>
              <a:ext uri="{FF2B5EF4-FFF2-40B4-BE49-F238E27FC236}">
                <a16:creationId xmlns:a16="http://schemas.microsoft.com/office/drawing/2014/main" id="{BBD7B8DE-F8A5-4399-F2A8-8AB23F4A8901}"/>
              </a:ext>
            </a:extLst>
          </p:cNvPr>
          <p:cNvPicPr>
            <a:picLocks noChangeAspect="1"/>
          </p:cNvPicPr>
          <p:nvPr/>
        </p:nvPicPr>
        <p:blipFill>
          <a:blip r:embed="rId4">
            <a:extLst>
              <a:ext uri="{28A0092B-C50C-407E-A947-70E740481C1C}">
                <a14:useLocalDpi xmlns:a14="http://schemas.microsoft.com/office/drawing/2010/main" val="0"/>
              </a:ext>
            </a:extLst>
          </a:blip>
          <a:srcRect t="12678" b="12678"/>
          <a:stretch/>
        </p:blipFill>
        <p:spPr>
          <a:xfrm>
            <a:off x="4547938" y="3681409"/>
            <a:ext cx="7644062" cy="3176595"/>
          </a:xfrm>
          <a:prstGeom prst="rect">
            <a:avLst/>
          </a:prstGeom>
          <a:noFill/>
        </p:spPr>
      </p:pic>
      <p:sp>
        <p:nvSpPr>
          <p:cNvPr id="11" name="Rectangle 10">
            <a:extLst>
              <a:ext uri="{FF2B5EF4-FFF2-40B4-BE49-F238E27FC236}">
                <a16:creationId xmlns:a16="http://schemas.microsoft.com/office/drawing/2014/main" id="{18A5436B-C377-9F3B-74CC-5D5048F11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Text Placeholder 2">
            <a:extLst>
              <a:ext uri="{FF2B5EF4-FFF2-40B4-BE49-F238E27FC236}">
                <a16:creationId xmlns:a16="http://schemas.microsoft.com/office/drawing/2014/main" id="{9F7DBA9F-9FA5-CE19-96B0-00D1026ED9F0}"/>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COMMUNITY.</a:t>
            </a:r>
            <a:br>
              <a:rPr lang="en-US" sz="5000" b="1" kern="1200" dirty="0">
                <a:solidFill>
                  <a:schemeClr val="bg1"/>
                </a:solidFill>
                <a:latin typeface="+mj-lt"/>
                <a:ea typeface="+mj-ea"/>
                <a:cs typeface="+mj-cs"/>
              </a:rPr>
            </a:br>
            <a:r>
              <a:rPr lang="en-US" sz="4400" b="1" i="1" dirty="0">
                <a:solidFill>
                  <a:schemeClr val="bg1"/>
                </a:solidFill>
              </a:rPr>
              <a:t>the </a:t>
            </a:r>
            <a:r>
              <a:rPr lang="en-US" sz="4400" b="1" dirty="0">
                <a:solidFill>
                  <a:schemeClr val="bg1"/>
                </a:solidFill>
              </a:rPr>
              <a:t>People!</a:t>
            </a:r>
            <a:r>
              <a:rPr lang="en-US" sz="4400" b="1" kern="1200" dirty="0">
                <a:solidFill>
                  <a:schemeClr val="bg1"/>
                </a:solidFill>
              </a:rPr>
              <a:t> </a:t>
            </a:r>
            <a:br>
              <a:rPr lang="en-US" sz="5000" b="1" kern="1200" dirty="0">
                <a:solidFill>
                  <a:schemeClr val="bg1"/>
                </a:solidFill>
                <a:latin typeface="+mj-lt"/>
                <a:ea typeface="+mj-ea"/>
                <a:cs typeface="+mj-cs"/>
              </a:rPr>
            </a:br>
            <a:endParaRPr lang="en-US" sz="5000" kern="1200" dirty="0">
              <a:solidFill>
                <a:schemeClr val="bg1"/>
              </a:solidFill>
              <a:latin typeface="+mj-lt"/>
              <a:ea typeface="+mj-ea"/>
              <a:cs typeface="+mj-cs"/>
            </a:endParaRPr>
          </a:p>
        </p:txBody>
      </p:sp>
      <p:cxnSp>
        <p:nvCxnSpPr>
          <p:cNvPr id="17" name="Straight Connector 16">
            <a:extLst>
              <a:ext uri="{FF2B5EF4-FFF2-40B4-BE49-F238E27FC236}">
                <a16:creationId xmlns:a16="http://schemas.microsoft.com/office/drawing/2014/main" id="{75BCF5B4-B7C2-96D7-0C45-C4EB9A3892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344172EF-7DC4-368F-B259-8A9A0DC96F2C}"/>
              </a:ext>
            </a:extLst>
          </p:cNvPr>
          <p:cNvSpPr txBox="1">
            <a:spLocks/>
          </p:cNvSpPr>
          <p:nvPr/>
        </p:nvSpPr>
        <p:spPr>
          <a:xfrm>
            <a:off x="816734" y="3681401"/>
            <a:ext cx="10537066"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Neue Haas Grotesk Text Pro"/>
                <a:ea typeface="+mj-ea"/>
                <a:cs typeface="+mj-cs"/>
              </a:rPr>
              <a:t>Built on Christ</a:t>
            </a:r>
            <a:r>
              <a:rPr kumimoji="0" lang="en-US" sz="5000" b="1" i="0" u="none" strike="noStrike" kern="1200" cap="none" spc="0" normalizeH="0" noProof="0" dirty="0">
                <a:ln>
                  <a:noFill/>
                </a:ln>
                <a:solidFill>
                  <a:prstClr val="white"/>
                </a:solidFill>
                <a:effectLst/>
                <a:uLnTx/>
                <a:uFillTx/>
                <a:latin typeface="Neue Haas Grotesk Text Pro"/>
                <a:ea typeface="+mj-ea"/>
                <a:cs typeface="+mj-cs"/>
              </a:rPr>
              <a:t>!</a:t>
            </a:r>
            <a:endParaRPr kumimoji="0" lang="en-US" sz="5000" b="0" i="0" u="none" strike="noStrike" kern="1200" cap="none" spc="0" normalizeH="0" baseline="0" noProof="0" dirty="0">
              <a:ln>
                <a:noFill/>
              </a:ln>
              <a:solidFill>
                <a:prstClr val="white"/>
              </a:solidFill>
              <a:effectLst/>
              <a:uLnTx/>
              <a:uFillTx/>
              <a:latin typeface="Neue Haas Grotesk Text Pro"/>
              <a:ea typeface="+mj-ea"/>
              <a:cs typeface="+mj-cs"/>
            </a:endParaRPr>
          </a:p>
        </p:txBody>
      </p:sp>
    </p:spTree>
    <p:extLst>
      <p:ext uri="{BB962C8B-B14F-4D97-AF65-F5344CB8AC3E}">
        <p14:creationId xmlns:p14="http://schemas.microsoft.com/office/powerpoint/2010/main" val="48622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83161B-2A3B-08F0-18DB-38A761103889}"/>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E3F0049-7882-3516-FE2F-BC8DD324F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pSp>
        <p:nvGrpSpPr>
          <p:cNvPr id="45" name="Group 44">
            <a:extLst>
              <a:ext uri="{FF2B5EF4-FFF2-40B4-BE49-F238E27FC236}">
                <a16:creationId xmlns:a16="http://schemas.microsoft.com/office/drawing/2014/main" id="{BD859161-2BEA-A6AD-7A43-C713CD55BC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9" name="Straight Connector 38">
              <a:extLst>
                <a:ext uri="{FF2B5EF4-FFF2-40B4-BE49-F238E27FC236}">
                  <a16:creationId xmlns:a16="http://schemas.microsoft.com/office/drawing/2014/main" id="{A4262313-6267-552F-005E-D6266EFB4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2B70461-8419-5FE9-D659-3BCD5B7FE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grpSp>
      <p:sp>
        <p:nvSpPr>
          <p:cNvPr id="47" name="Rectangle 46">
            <a:extLst>
              <a:ext uri="{FF2B5EF4-FFF2-40B4-BE49-F238E27FC236}">
                <a16:creationId xmlns:a16="http://schemas.microsoft.com/office/drawing/2014/main" id="{72BE34AA-6093-2F22-2803-E625D0A9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 name="Picture 1">
            <a:extLst>
              <a:ext uri="{FF2B5EF4-FFF2-40B4-BE49-F238E27FC236}">
                <a16:creationId xmlns:a16="http://schemas.microsoft.com/office/drawing/2014/main" id="{55E5124C-26EB-728B-F437-7A9A02F58B2D}"/>
              </a:ext>
            </a:extLst>
          </p:cNvPr>
          <p:cNvPicPr>
            <a:picLocks noChangeAspect="1"/>
          </p:cNvPicPr>
          <p:nvPr/>
        </p:nvPicPr>
        <p:blipFill>
          <a:blip r:embed="rId3">
            <a:extLst>
              <a:ext uri="{28A0092B-C50C-407E-A947-70E740481C1C}">
                <a14:useLocalDpi xmlns:a14="http://schemas.microsoft.com/office/drawing/2010/main" val="0"/>
              </a:ext>
            </a:extLst>
          </a:blip>
          <a:srcRect l="14747" r="14747"/>
          <a:stretch/>
        </p:blipFill>
        <p:spPr>
          <a:xfrm>
            <a:off x="4298122" y="823769"/>
            <a:ext cx="3292790" cy="2663137"/>
          </a:xfrm>
          <a:prstGeom prst="rect">
            <a:avLst/>
          </a:prstGeom>
          <a:noFill/>
        </p:spPr>
      </p:pic>
      <p:pic>
        <p:nvPicPr>
          <p:cNvPr id="3" name="Picture 2">
            <a:extLst>
              <a:ext uri="{FF2B5EF4-FFF2-40B4-BE49-F238E27FC236}">
                <a16:creationId xmlns:a16="http://schemas.microsoft.com/office/drawing/2014/main" id="{15384AC0-ECAF-B9E1-7035-74DD337321C4}"/>
              </a:ext>
            </a:extLst>
          </p:cNvPr>
          <p:cNvPicPr>
            <a:picLocks noChangeAspect="1"/>
          </p:cNvPicPr>
          <p:nvPr/>
        </p:nvPicPr>
        <p:blipFill>
          <a:blip r:embed="rId4">
            <a:extLst>
              <a:ext uri="{28A0092B-C50C-407E-A947-70E740481C1C}">
                <a14:useLocalDpi xmlns:a14="http://schemas.microsoft.com/office/drawing/2010/main" val="0"/>
              </a:ext>
            </a:extLst>
          </a:blip>
          <a:srcRect l="13816" r="13816"/>
          <a:stretch/>
        </p:blipFill>
        <p:spPr>
          <a:xfrm>
            <a:off x="7946829" y="823769"/>
            <a:ext cx="3292790" cy="2663137"/>
          </a:xfrm>
          <a:prstGeom prst="rect">
            <a:avLst/>
          </a:prstGeom>
          <a:noFill/>
        </p:spPr>
      </p:pic>
      <p:pic>
        <p:nvPicPr>
          <p:cNvPr id="8" name="Picture 7">
            <a:extLst>
              <a:ext uri="{FF2B5EF4-FFF2-40B4-BE49-F238E27FC236}">
                <a16:creationId xmlns:a16="http://schemas.microsoft.com/office/drawing/2014/main" id="{611D62B8-F629-4AD7-DC97-C745D4AC6B44}"/>
              </a:ext>
            </a:extLst>
          </p:cNvPr>
          <p:cNvPicPr>
            <a:picLocks noChangeAspect="1"/>
          </p:cNvPicPr>
          <p:nvPr/>
        </p:nvPicPr>
        <p:blipFill>
          <a:blip r:embed="rId5">
            <a:extLst>
              <a:ext uri="{28A0092B-C50C-407E-A947-70E740481C1C}">
                <a14:useLocalDpi xmlns:a14="http://schemas.microsoft.com/office/drawing/2010/main" val="0"/>
              </a:ext>
            </a:extLst>
          </a:blip>
          <a:srcRect l="13791" r="13791"/>
          <a:stretch/>
        </p:blipFill>
        <p:spPr>
          <a:xfrm>
            <a:off x="883226" y="791407"/>
            <a:ext cx="3292790" cy="2663137"/>
          </a:xfrm>
          <a:prstGeom prst="rect">
            <a:avLst/>
          </a:prstGeom>
          <a:noFill/>
        </p:spPr>
      </p:pic>
      <p:sp>
        <p:nvSpPr>
          <p:cNvPr id="21" name="Text Placeholder 2">
            <a:extLst>
              <a:ext uri="{FF2B5EF4-FFF2-40B4-BE49-F238E27FC236}">
                <a16:creationId xmlns:a16="http://schemas.microsoft.com/office/drawing/2014/main" id="{E10359D2-E817-4A4B-9F1F-D11132D8D528}"/>
              </a:ext>
            </a:extLst>
          </p:cNvPr>
          <p:cNvSpPr>
            <a:spLocks noGrp="1"/>
          </p:cNvSpPr>
          <p:nvPr>
            <p:ph type="title"/>
          </p:nvPr>
        </p:nvSpPr>
        <p:spPr>
          <a:xfrm>
            <a:off x="1237674" y="4504590"/>
            <a:ext cx="10071100" cy="928687"/>
          </a:xfrm>
        </p:spPr>
        <p:txBody>
          <a:bodyPr vert="horz" lIns="91440" tIns="45720" rIns="91440" bIns="45720" rtlCol="0" anchor="ctr">
            <a:normAutofit fontScale="90000"/>
          </a:bodyPr>
          <a:lstStyle/>
          <a:p>
            <a:r>
              <a:rPr lang="en-US" sz="3700" b="1" dirty="0"/>
              <a:t>Question </a:t>
            </a:r>
            <a:br>
              <a:rPr lang="en-US" sz="3700" b="1" dirty="0"/>
            </a:br>
            <a:r>
              <a:rPr lang="en-US" sz="3700" dirty="0"/>
              <a:t>~</a:t>
            </a:r>
            <a:r>
              <a:rPr lang="en-US" sz="3700" b="1" dirty="0"/>
              <a:t> </a:t>
            </a:r>
            <a:r>
              <a:rPr lang="en-US" sz="3700" kern="1200" dirty="0">
                <a:solidFill>
                  <a:schemeClr val="tx1"/>
                </a:solidFill>
                <a:latin typeface="+mj-lt"/>
                <a:ea typeface="+mj-ea"/>
                <a:cs typeface="+mj-cs"/>
              </a:rPr>
              <a:t>Do communities without this DNA (Ecclesia) look any different?</a:t>
            </a:r>
            <a:r>
              <a:rPr lang="en-US" sz="3700" dirty="0"/>
              <a:t> </a:t>
            </a:r>
            <a:br>
              <a:rPr lang="en-US" sz="3700" dirty="0"/>
            </a:br>
            <a:endParaRPr lang="en-US" sz="3700" kern="1200" dirty="0">
              <a:solidFill>
                <a:schemeClr val="tx1"/>
              </a:solidFill>
              <a:latin typeface="+mj-lt"/>
              <a:ea typeface="+mj-ea"/>
              <a:cs typeface="+mj-cs"/>
            </a:endParaRPr>
          </a:p>
        </p:txBody>
      </p:sp>
    </p:spTree>
    <p:extLst>
      <p:ext uri="{BB962C8B-B14F-4D97-AF65-F5344CB8AC3E}">
        <p14:creationId xmlns:p14="http://schemas.microsoft.com/office/powerpoint/2010/main" val="187973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1CBA-1D9B-3114-5157-721968B8523A}"/>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B9122C8F-A1B6-FA13-D988-9327E9A78B86}"/>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dirty="0"/>
              <a:t>Is Community</a:t>
            </a:r>
            <a:r>
              <a:rPr lang="en-US" b="0" i="1" kern="1200" dirty="0"/>
              <a:t> </a:t>
            </a:r>
            <a:br>
              <a:rPr lang="en-US" b="0" i="1" kern="1200" dirty="0"/>
            </a:br>
            <a:r>
              <a:rPr lang="en-US" i="1" dirty="0"/>
              <a:t>built </a:t>
            </a:r>
            <a:r>
              <a:rPr lang="en-US" dirty="0"/>
              <a:t>on</a:t>
            </a:r>
            <a:r>
              <a:rPr lang="en-US" b="0" i="1" kern="1200" dirty="0"/>
              <a:t> </a:t>
            </a:r>
            <a:r>
              <a:rPr lang="en-US" b="0" kern="1200" dirty="0"/>
              <a:t>Christ</a:t>
            </a:r>
            <a:br>
              <a:rPr lang="en-US" b="0" kern="1200" dirty="0"/>
            </a:br>
            <a:r>
              <a:rPr lang="en-US" b="0" kern="1200" dirty="0"/>
              <a:t>as </a:t>
            </a:r>
            <a:r>
              <a:rPr lang="en-US" b="0" i="1" kern="1200" dirty="0"/>
              <a:t>the </a:t>
            </a:r>
            <a:r>
              <a:rPr lang="en-US" b="0" kern="1200" dirty="0"/>
              <a:t>Foundation!</a:t>
            </a:r>
          </a:p>
        </p:txBody>
      </p:sp>
      <p:pic>
        <p:nvPicPr>
          <p:cNvPr id="2" name="Picture 1">
            <a:extLst>
              <a:ext uri="{FF2B5EF4-FFF2-40B4-BE49-F238E27FC236}">
                <a16:creationId xmlns:a16="http://schemas.microsoft.com/office/drawing/2014/main" id="{B9611641-D573-8166-14FC-E96EB3111317}"/>
              </a:ext>
            </a:extLst>
          </p:cNvPr>
          <p:cNvPicPr>
            <a:picLocks noChangeAspect="1"/>
          </p:cNvPicPr>
          <p:nvPr/>
        </p:nvPicPr>
        <p:blipFill>
          <a:blip r:embed="rId3">
            <a:extLst>
              <a:ext uri="{28A0092B-C50C-407E-A947-70E740481C1C}">
                <a14:useLocalDpi xmlns:a14="http://schemas.microsoft.com/office/drawing/2010/main" val="0"/>
              </a:ext>
            </a:extLst>
          </a:blip>
          <a:srcRect l="16420" r="16420"/>
          <a:stretch/>
        </p:blipFill>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noFill/>
        </p:spPr>
      </p:pic>
      <p:pic>
        <p:nvPicPr>
          <p:cNvPr id="5" name="Picture 4">
            <a:extLst>
              <a:ext uri="{FF2B5EF4-FFF2-40B4-BE49-F238E27FC236}">
                <a16:creationId xmlns:a16="http://schemas.microsoft.com/office/drawing/2014/main" id="{E8FDE50F-6102-2D41-D4EC-DE0F611AA67A}"/>
              </a:ext>
            </a:extLst>
          </p:cNvPr>
          <p:cNvPicPr>
            <a:picLocks noChangeAspect="1"/>
          </p:cNvPicPr>
          <p:nvPr/>
        </p:nvPicPr>
        <p:blipFill>
          <a:blip r:embed="rId4">
            <a:extLst>
              <a:ext uri="{28A0092B-C50C-407E-A947-70E740481C1C}">
                <a14:useLocalDpi xmlns:a14="http://schemas.microsoft.com/office/drawing/2010/main" val="0"/>
              </a:ext>
            </a:extLst>
          </a:blip>
          <a:srcRect l="22060" r="22060"/>
          <a:stretch/>
        </p:blipFill>
        <p:spPr>
          <a:xfrm>
            <a:off x="6096000" y="549275"/>
            <a:ext cx="5585925" cy="5783263"/>
          </a:xfrm>
          <a:prstGeom prst="rect">
            <a:avLst/>
          </a:prstGeom>
          <a:noFill/>
        </p:spPr>
      </p:pic>
    </p:spTree>
    <p:extLst>
      <p:ext uri="{BB962C8B-B14F-4D97-AF65-F5344CB8AC3E}">
        <p14:creationId xmlns:p14="http://schemas.microsoft.com/office/powerpoint/2010/main" val="6282321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FDD47-3406-C991-46E0-9B33D077F85F}"/>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D84003DC-3FE7-B896-9960-D56DE44A35D8}"/>
              </a:ext>
            </a:extLst>
          </p:cNvPr>
          <p:cNvSpPr>
            <a:spLocks noGrp="1"/>
          </p:cNvSpPr>
          <p:nvPr>
            <p:ph type="ctrTitle"/>
          </p:nvPr>
        </p:nvSpPr>
        <p:spPr>
          <a:xfrm>
            <a:off x="8162411" y="260405"/>
            <a:ext cx="4590288" cy="1824824"/>
          </a:xfrm>
        </p:spPr>
        <p:txBody>
          <a:bodyPr vert="horz" lIns="91440" tIns="45720" rIns="91440" bIns="45720" rtlCol="0" anchor="t">
            <a:normAutofit/>
          </a:bodyPr>
          <a:lstStyle/>
          <a:p>
            <a:r>
              <a:rPr lang="en-US" sz="4400" b="0" i="1" kern="1200" dirty="0">
                <a:latin typeface="+mj-lt"/>
                <a:ea typeface="+mj-ea"/>
                <a:cs typeface="+mj-cs"/>
              </a:rPr>
              <a:t>Matthew </a:t>
            </a:r>
            <a:r>
              <a:rPr lang="en-US" sz="4400" b="0" kern="1200" dirty="0">
                <a:latin typeface="+mj-lt"/>
                <a:ea typeface="+mj-ea"/>
                <a:cs typeface="+mj-cs"/>
              </a:rPr>
              <a:t>16!</a:t>
            </a:r>
          </a:p>
        </p:txBody>
      </p:sp>
      <p:sp>
        <p:nvSpPr>
          <p:cNvPr id="6" name="TextBox 5">
            <a:extLst>
              <a:ext uri="{FF2B5EF4-FFF2-40B4-BE49-F238E27FC236}">
                <a16:creationId xmlns:a16="http://schemas.microsoft.com/office/drawing/2014/main" id="{1CBF0080-B128-7219-CE4D-8A5CCC964587}"/>
              </a:ext>
            </a:extLst>
          </p:cNvPr>
          <p:cNvSpPr txBox="1"/>
          <p:nvPr/>
        </p:nvSpPr>
        <p:spPr>
          <a:xfrm>
            <a:off x="419828" y="642068"/>
            <a:ext cx="11596580" cy="5573864"/>
          </a:xfrm>
          <a:prstGeom prst="rect">
            <a:avLst/>
          </a:prstGeom>
        </p:spPr>
        <p:txBody>
          <a:bodyPr vert="horz" lIns="91440" tIns="45720" rIns="91440" bIns="45720" rtlCol="0" anchor="b">
            <a:normAutofit lnSpcReduction="100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Neue Haas Grotesk Text Pro"/>
                <a:ea typeface="+mn-ea"/>
                <a:cs typeface="+mn-cs"/>
              </a:rPr>
              <a:t>Peter’s Declaration…</a:t>
            </a:r>
          </a:p>
          <a:p>
            <a:pPr lvl="0" algn="ctr">
              <a:defRPr/>
            </a:pPr>
            <a:endParaRPr lang="en-GB" sz="3200" b="1" baseline="30000" dirty="0"/>
          </a:p>
          <a:p>
            <a:pPr lvl="0">
              <a:defRPr/>
            </a:pPr>
            <a:r>
              <a:rPr lang="en-GB" sz="3200" b="1" baseline="30000" dirty="0"/>
              <a:t>15 </a:t>
            </a:r>
            <a:r>
              <a:rPr lang="en-GB" sz="3200" dirty="0"/>
              <a:t>“But what about you?” </a:t>
            </a:r>
          </a:p>
          <a:p>
            <a:pPr lvl="0">
              <a:defRPr/>
            </a:pPr>
            <a:r>
              <a:rPr lang="en-GB" sz="3200" dirty="0"/>
              <a:t>(Jesus) asked. “Who do you say I am?” </a:t>
            </a:r>
          </a:p>
          <a:p>
            <a:pPr lvl="0">
              <a:defRPr/>
            </a:pPr>
            <a:r>
              <a:rPr lang="en-GB" sz="3200" b="1" baseline="30000" dirty="0"/>
              <a:t>16 </a:t>
            </a:r>
            <a:r>
              <a:rPr lang="en-GB" sz="3200" dirty="0"/>
              <a:t>Simon Peter answered, </a:t>
            </a:r>
          </a:p>
          <a:p>
            <a:pPr lvl="0">
              <a:defRPr/>
            </a:pPr>
            <a:r>
              <a:rPr lang="en-GB" sz="3200" dirty="0"/>
              <a:t>“You are the Messiah, the Son of the living God.”</a:t>
            </a:r>
          </a:p>
          <a:p>
            <a:endParaRPr lang="en-GB" sz="3200" dirty="0"/>
          </a:p>
          <a:p>
            <a:r>
              <a:rPr lang="en-GB" sz="3200" b="1" baseline="30000" dirty="0"/>
              <a:t>17 </a:t>
            </a:r>
            <a:r>
              <a:rPr lang="en-GB" sz="3200" dirty="0"/>
              <a:t>Jesus replied, “</a:t>
            </a:r>
            <a:r>
              <a:rPr lang="en-GB" sz="3200" b="1" dirty="0"/>
              <a:t>Blessed are you</a:t>
            </a:r>
            <a:r>
              <a:rPr lang="en-GB" sz="3200" dirty="0"/>
              <a:t>, Simon son of Jonah, for this was not revealed to you by flesh and blood, but by my Father in heaven. </a:t>
            </a:r>
            <a:r>
              <a:rPr lang="en-GB" sz="3200" b="1" baseline="30000" dirty="0"/>
              <a:t>18 </a:t>
            </a:r>
            <a:r>
              <a:rPr lang="en-GB" sz="3200" dirty="0"/>
              <a:t>And I tell you that you are Peter,</a:t>
            </a:r>
            <a:r>
              <a:rPr lang="en-GB" sz="3200" baseline="30000" dirty="0"/>
              <a:t> </a:t>
            </a:r>
            <a:r>
              <a:rPr lang="en-GB" sz="3200" dirty="0"/>
              <a:t>and on this rock </a:t>
            </a:r>
            <a:r>
              <a:rPr lang="en-GB" sz="3200" b="1" dirty="0"/>
              <a:t>I will build my church</a:t>
            </a:r>
            <a:r>
              <a:rPr lang="en-GB" sz="3200" dirty="0"/>
              <a:t>, and the gates of Hades will not overcome it.</a:t>
            </a:r>
          </a:p>
        </p:txBody>
      </p:sp>
    </p:spTree>
    <p:extLst>
      <p:ext uri="{BB962C8B-B14F-4D97-AF65-F5344CB8AC3E}">
        <p14:creationId xmlns:p14="http://schemas.microsoft.com/office/powerpoint/2010/main" val="2517905104"/>
      </p:ext>
    </p:extLst>
  </p:cSld>
  <p:clrMapOvr>
    <a:masterClrMapping/>
  </p:clrMapOvr>
  <p:transition>
    <p:fade/>
  </p:transition>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8F0AF8D100154EBCBAD62B57823EE4" ma:contentTypeVersion="12" ma:contentTypeDescription="Create a new document." ma:contentTypeScope="" ma:versionID="14def771e6c2be386e22174579e97d86">
  <xsd:schema xmlns:xsd="http://www.w3.org/2001/XMLSchema" xmlns:xs="http://www.w3.org/2001/XMLSchema" xmlns:p="http://schemas.microsoft.com/office/2006/metadata/properties" xmlns:ns3="0b6659af-bd44-4a6a-9f86-efcc6eec697e" targetNamespace="http://schemas.microsoft.com/office/2006/metadata/properties" ma:root="true" ma:fieldsID="56b5e6fabb54b8248a5330487d447354" ns3:_="">
    <xsd:import namespace="0b6659af-bd44-4a6a-9f86-efcc6eec697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_activity"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6659af-bd44-4a6a-9f86-efcc6eec6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b6659af-bd44-4a6a-9f86-efcc6eec697e" xsi:nil="true"/>
  </documentManagement>
</p:properties>
</file>

<file path=customXml/itemProps1.xml><?xml version="1.0" encoding="utf-8"?>
<ds:datastoreItem xmlns:ds="http://schemas.openxmlformats.org/officeDocument/2006/customXml" ds:itemID="{741DEA3B-8D80-4F1A-8707-769217F06FEE}">
  <ds:schemaRefs>
    <ds:schemaRef ds:uri="http://schemas.microsoft.com/sharepoint/v3/contenttype/forms"/>
  </ds:schemaRefs>
</ds:datastoreItem>
</file>

<file path=customXml/itemProps2.xml><?xml version="1.0" encoding="utf-8"?>
<ds:datastoreItem xmlns:ds="http://schemas.openxmlformats.org/officeDocument/2006/customXml" ds:itemID="{8B99A044-95B8-4671-9826-74CC78A19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6659af-bd44-4a6a-9f86-efcc6eec69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9F7E6D-2849-41B0-931C-9FD6ADEE22E8}">
  <ds:schemaRefs>
    <ds:schemaRef ds:uri="http://schemas.microsoft.com/office/infopath/2007/PartnerControls"/>
    <ds:schemaRef ds:uri="http://purl.org/dc/elements/1.1/"/>
    <ds:schemaRef ds:uri="http://purl.org/dc/dcmitype/"/>
    <ds:schemaRef ds:uri="0b6659af-bd44-4a6a-9f86-efcc6eec697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29559</TotalTime>
  <Words>1323</Words>
  <Application>Microsoft Office PowerPoint</Application>
  <PresentationFormat>Widescreen</PresentationFormat>
  <Paragraphs>118</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Aptos</vt:lpstr>
      <vt:lpstr>Arial</vt:lpstr>
      <vt:lpstr>Neue Haas Grotesk Text Pro</vt:lpstr>
      <vt:lpstr>DuneVTI</vt:lpstr>
      <vt:lpstr>Devoted …to </vt:lpstr>
      <vt:lpstr>1 John 1: 3 - 4!</vt:lpstr>
      <vt:lpstr>Devoted …to </vt:lpstr>
      <vt:lpstr>42 They devoted themselves to the apostles’ teaching and to fellowship, to the breaking of bread and to prayer.</vt:lpstr>
      <vt:lpstr>Devoted to Fellowship!</vt:lpstr>
      <vt:lpstr>COMMUNITY. the People!  </vt:lpstr>
      <vt:lpstr>Question  ~ Do communities without this DNA (Ecclesia) look any different?  </vt:lpstr>
      <vt:lpstr>Is Community  built on Christ as the Foundation!</vt:lpstr>
      <vt:lpstr>Matthew 16!</vt:lpstr>
      <vt:lpstr>Communities  defined by  many factors!</vt:lpstr>
      <vt:lpstr>Question  ~ How can we bring Christ and the Ecclesia into every community we encounter?  </vt:lpstr>
      <vt:lpstr>CONNECTED. the Purpose!  </vt:lpstr>
      <vt:lpstr>Question  ~ what are some of the pitfalls in our gatherings that make unity a challenge?  </vt:lpstr>
      <vt:lpstr>Are we Connected but  Not United in Purpose!</vt:lpstr>
      <vt:lpstr>John 17!</vt:lpstr>
      <vt:lpstr>Community  united in Spirit to form One Body!</vt:lpstr>
      <vt:lpstr>Question  ~ How can we reconcile our differences so that we can keep the unity of spirit in all matters?  </vt:lpstr>
      <vt:lpstr>COMMITMENT. the Participation!  </vt:lpstr>
      <vt:lpstr>Question  ~ How are we to live out this common spiritual life, this togetherness?”  </vt:lpstr>
      <vt:lpstr>A Community  devoted to Active Participation.</vt:lpstr>
      <vt:lpstr>Acts 2!</vt:lpstr>
      <vt:lpstr>Are we Committed but  Not Active Participants</vt:lpstr>
      <vt:lpstr>Devoted to Fellowship!</vt:lpstr>
      <vt:lpstr>Devoted …to </vt:lpstr>
      <vt:lpstr>Devotion to Fellowship!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Doug Sembuuze</dc:creator>
  <cp:lastModifiedBy>Doug Sembuuze</cp:lastModifiedBy>
  <cp:revision>10</cp:revision>
  <dcterms:created xsi:type="dcterms:W3CDTF">2025-10-31T16:52:18Z</dcterms:created>
  <dcterms:modified xsi:type="dcterms:W3CDTF">2026-02-01T08:00:21Z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0x0101006D8F0AF8D100154EBCBAD62B57823EE4</vt:lpwstr>
  </property>
</Properties>
</file>